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69" r:id="rId4"/>
    <p:sldMasterId id="2147484043" r:id="rId5"/>
    <p:sldMasterId id="2147484095" r:id="rId6"/>
  </p:sldMasterIdLst>
  <p:notesMasterIdLst>
    <p:notesMasterId r:id="rId34"/>
  </p:notesMasterIdLst>
  <p:handoutMasterIdLst>
    <p:handoutMasterId r:id="rId35"/>
  </p:handoutMasterIdLst>
  <p:sldIdLst>
    <p:sldId id="452" r:id="rId7"/>
    <p:sldId id="453" r:id="rId8"/>
    <p:sldId id="410" r:id="rId9"/>
    <p:sldId id="407" r:id="rId10"/>
    <p:sldId id="408" r:id="rId11"/>
    <p:sldId id="419" r:id="rId12"/>
    <p:sldId id="444" r:id="rId13"/>
    <p:sldId id="428" r:id="rId14"/>
    <p:sldId id="430" r:id="rId15"/>
    <p:sldId id="454" r:id="rId16"/>
    <p:sldId id="429" r:id="rId17"/>
    <p:sldId id="431" r:id="rId18"/>
    <p:sldId id="443" r:id="rId19"/>
    <p:sldId id="437" r:id="rId20"/>
    <p:sldId id="434" r:id="rId21"/>
    <p:sldId id="399" r:id="rId22"/>
    <p:sldId id="390" r:id="rId23"/>
    <p:sldId id="435" r:id="rId24"/>
    <p:sldId id="440" r:id="rId25"/>
    <p:sldId id="396" r:id="rId26"/>
    <p:sldId id="448" r:id="rId27"/>
    <p:sldId id="398" r:id="rId28"/>
    <p:sldId id="394" r:id="rId29"/>
    <p:sldId id="395" r:id="rId30"/>
    <p:sldId id="445" r:id="rId31"/>
    <p:sldId id="397" r:id="rId32"/>
    <p:sldId id="442" r:id="rId33"/>
  </p:sldIdLst>
  <p:sldSz cx="12192000" cy="6858000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DFC5"/>
    <a:srgbClr val="F5F5F5"/>
    <a:srgbClr val="F9F9F9"/>
    <a:srgbClr val="8AACC9"/>
    <a:srgbClr val="F4DBAD"/>
    <a:srgbClr val="FCC8C2"/>
    <a:srgbClr val="F89284"/>
    <a:srgbClr val="E8B75D"/>
    <a:srgbClr val="FF7403"/>
    <a:srgbClr val="185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B29092-CDB8-4720-A7B3-7D0F0BE2E5F4}" v="13" dt="2025-10-06T09:59:27.1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96327"/>
  </p:normalViewPr>
  <p:slideViewPr>
    <p:cSldViewPr snapToGrid="0" snapToObjects="1">
      <p:cViewPr varScale="1">
        <p:scale>
          <a:sx n="114" d="100"/>
          <a:sy n="114" d="100"/>
        </p:scale>
        <p:origin x="648" y="3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5" d="100"/>
          <a:sy n="105" d="100"/>
        </p:scale>
        <p:origin x="4448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ka Kuronen" userId="71b96704-870d-4e61-bbdc-d976aef0b164" providerId="ADAL" clId="{708E11CE-5A4F-4108-8077-6A04F18A9A66}"/>
    <pc:docChg chg="undo custSel delSld modSld sldOrd">
      <pc:chgData name="Mirka Kuronen" userId="71b96704-870d-4e61-bbdc-d976aef0b164" providerId="ADAL" clId="{708E11CE-5A4F-4108-8077-6A04F18A9A66}" dt="2025-08-22T10:01:56.715" v="259" actId="20577"/>
      <pc:docMkLst>
        <pc:docMk/>
      </pc:docMkLst>
      <pc:sldChg chg="modSp mod">
        <pc:chgData name="Mirka Kuronen" userId="71b96704-870d-4e61-bbdc-d976aef0b164" providerId="ADAL" clId="{708E11CE-5A4F-4108-8077-6A04F18A9A66}" dt="2025-08-22T10:01:56.715" v="259" actId="20577"/>
        <pc:sldMkLst>
          <pc:docMk/>
          <pc:sldMk cId="1115414699" sldId="396"/>
        </pc:sldMkLst>
      </pc:sldChg>
      <pc:sldChg chg="modSp mod">
        <pc:chgData name="Mirka Kuronen" userId="71b96704-870d-4e61-bbdc-d976aef0b164" providerId="ADAL" clId="{708E11CE-5A4F-4108-8077-6A04F18A9A66}" dt="2025-08-22T09:49:06.867" v="103" actId="27636"/>
        <pc:sldMkLst>
          <pc:docMk/>
          <pc:sldMk cId="4047366418" sldId="398"/>
        </pc:sldMkLst>
      </pc:sldChg>
      <pc:sldChg chg="modSp mod">
        <pc:chgData name="Mirka Kuronen" userId="71b96704-870d-4e61-bbdc-d976aef0b164" providerId="ADAL" clId="{708E11CE-5A4F-4108-8077-6A04F18A9A66}" dt="2025-08-22T09:44:25.677" v="61" actId="12"/>
        <pc:sldMkLst>
          <pc:docMk/>
          <pc:sldMk cId="2227927425" sldId="399"/>
        </pc:sldMkLst>
      </pc:sldChg>
      <pc:sldChg chg="modSp mod">
        <pc:chgData name="Mirka Kuronen" userId="71b96704-870d-4e61-bbdc-d976aef0b164" providerId="ADAL" clId="{708E11CE-5A4F-4108-8077-6A04F18A9A66}" dt="2025-08-22T09:36:22.214" v="4" actId="27636"/>
        <pc:sldMkLst>
          <pc:docMk/>
          <pc:sldMk cId="347424503" sldId="408"/>
        </pc:sldMkLst>
      </pc:sldChg>
      <pc:sldChg chg="del">
        <pc:chgData name="Mirka Kuronen" userId="71b96704-870d-4e61-bbdc-d976aef0b164" providerId="ADAL" clId="{708E11CE-5A4F-4108-8077-6A04F18A9A66}" dt="2025-08-22T09:38:41.077" v="5" actId="2696"/>
        <pc:sldMkLst>
          <pc:docMk/>
          <pc:sldMk cId="1424303167" sldId="423"/>
        </pc:sldMkLst>
      </pc:sldChg>
      <pc:sldChg chg="modSp mod">
        <pc:chgData name="Mirka Kuronen" userId="71b96704-870d-4e61-bbdc-d976aef0b164" providerId="ADAL" clId="{708E11CE-5A4F-4108-8077-6A04F18A9A66}" dt="2025-08-22T09:58:50.852" v="213" actId="20577"/>
        <pc:sldMkLst>
          <pc:docMk/>
          <pc:sldMk cId="3117436342" sldId="428"/>
        </pc:sldMkLst>
      </pc:sldChg>
      <pc:sldChg chg="delSp modSp mod">
        <pc:chgData name="Mirka Kuronen" userId="71b96704-870d-4e61-bbdc-d976aef0b164" providerId="ADAL" clId="{708E11CE-5A4F-4108-8077-6A04F18A9A66}" dt="2025-08-22T09:43:55.857" v="60" actId="12"/>
        <pc:sldMkLst>
          <pc:docMk/>
          <pc:sldMk cId="3299160371" sldId="429"/>
        </pc:sldMkLst>
      </pc:sldChg>
      <pc:sldChg chg="del">
        <pc:chgData name="Mirka Kuronen" userId="71b96704-870d-4e61-bbdc-d976aef0b164" providerId="ADAL" clId="{708E11CE-5A4F-4108-8077-6A04F18A9A66}" dt="2025-08-22T09:43:13.830" v="57" actId="2696"/>
        <pc:sldMkLst>
          <pc:docMk/>
          <pc:sldMk cId="2179973063" sldId="432"/>
        </pc:sldMkLst>
      </pc:sldChg>
      <pc:sldChg chg="modSp mod">
        <pc:chgData name="Mirka Kuronen" userId="71b96704-870d-4e61-bbdc-d976aef0b164" providerId="ADAL" clId="{708E11CE-5A4F-4108-8077-6A04F18A9A66}" dt="2025-08-22T10:01:41.839" v="252" actId="20577"/>
        <pc:sldMkLst>
          <pc:docMk/>
          <pc:sldMk cId="2922042589" sldId="434"/>
        </pc:sldMkLst>
      </pc:sldChg>
      <pc:sldChg chg="delSp modSp mod">
        <pc:chgData name="Mirka Kuronen" userId="71b96704-870d-4e61-bbdc-d976aef0b164" providerId="ADAL" clId="{708E11CE-5A4F-4108-8077-6A04F18A9A66}" dt="2025-08-22T10:01:48.487" v="255" actId="20577"/>
        <pc:sldMkLst>
          <pc:docMk/>
          <pc:sldMk cId="182231486" sldId="435"/>
        </pc:sldMkLst>
      </pc:sldChg>
      <pc:sldChg chg="modSp mod">
        <pc:chgData name="Mirka Kuronen" userId="71b96704-870d-4e61-bbdc-d976aef0b164" providerId="ADAL" clId="{708E11CE-5A4F-4108-8077-6A04F18A9A66}" dt="2025-08-22T10:01:51.749" v="257" actId="20577"/>
        <pc:sldMkLst>
          <pc:docMk/>
          <pc:sldMk cId="2198260955" sldId="440"/>
        </pc:sldMkLst>
      </pc:sldChg>
      <pc:sldChg chg="modSp mod">
        <pc:chgData name="Mirka Kuronen" userId="71b96704-870d-4e61-bbdc-d976aef0b164" providerId="ADAL" clId="{708E11CE-5A4F-4108-8077-6A04F18A9A66}" dt="2025-08-22T09:53:24.890" v="122" actId="113"/>
        <pc:sldMkLst>
          <pc:docMk/>
          <pc:sldMk cId="1163376213" sldId="442"/>
        </pc:sldMkLst>
      </pc:sldChg>
      <pc:sldChg chg="modSp mod">
        <pc:chgData name="Mirka Kuronen" userId="71b96704-870d-4e61-bbdc-d976aef0b164" providerId="ADAL" clId="{708E11CE-5A4F-4108-8077-6A04F18A9A66}" dt="2025-08-22T10:01:37.047" v="250" actId="20577"/>
        <pc:sldMkLst>
          <pc:docMk/>
          <pc:sldMk cId="4023575105" sldId="443"/>
        </pc:sldMkLst>
      </pc:sldChg>
      <pc:sldChg chg="ord">
        <pc:chgData name="Mirka Kuronen" userId="71b96704-870d-4e61-bbdc-d976aef0b164" providerId="ADAL" clId="{708E11CE-5A4F-4108-8077-6A04F18A9A66}" dt="2025-08-22T09:49:32.105" v="107"/>
        <pc:sldMkLst>
          <pc:docMk/>
          <pc:sldMk cId="1725413472" sldId="448"/>
        </pc:sldMkLst>
      </pc:sldChg>
      <pc:sldChg chg="modSp mod">
        <pc:chgData name="Mirka Kuronen" userId="71b96704-870d-4e61-bbdc-d976aef0b164" providerId="ADAL" clId="{708E11CE-5A4F-4108-8077-6A04F18A9A66}" dt="2025-08-22T10:01:21.609" v="248" actId="20577"/>
        <pc:sldMkLst>
          <pc:docMk/>
          <pc:sldMk cId="4276546854" sldId="453"/>
        </pc:sldMkLst>
      </pc:sldChg>
      <pc:sldChg chg="delSp modSp mod">
        <pc:chgData name="Mirka Kuronen" userId="71b96704-870d-4e61-bbdc-d976aef0b164" providerId="ADAL" clId="{708E11CE-5A4F-4108-8077-6A04F18A9A66}" dt="2025-08-22T09:40:44.516" v="10" actId="1037"/>
        <pc:sldMkLst>
          <pc:docMk/>
          <pc:sldMk cId="325765600" sldId="454"/>
        </pc:sldMkLst>
      </pc:sldChg>
      <pc:sldMasterChg chg="delSldLayout">
        <pc:chgData name="Mirka Kuronen" userId="71b96704-870d-4e61-bbdc-d976aef0b164" providerId="ADAL" clId="{708E11CE-5A4F-4108-8077-6A04F18A9A66}" dt="2025-08-22T09:43:13.830" v="57" actId="2696"/>
        <pc:sldMasterMkLst>
          <pc:docMk/>
          <pc:sldMasterMk cId="102513401" sldId="2147484043"/>
        </pc:sldMasterMkLst>
        <pc:sldLayoutChg chg="del">
          <pc:chgData name="Mirka Kuronen" userId="71b96704-870d-4e61-bbdc-d976aef0b164" providerId="ADAL" clId="{708E11CE-5A4F-4108-8077-6A04F18A9A66}" dt="2025-08-22T09:43:13.830" v="57" actId="2696"/>
          <pc:sldLayoutMkLst>
            <pc:docMk/>
            <pc:sldMasterMk cId="102513401" sldId="2147484043"/>
            <pc:sldLayoutMk cId="182391777" sldId="2147484114"/>
          </pc:sldLayoutMkLst>
        </pc:sldLayoutChg>
      </pc:sldMasterChg>
    </pc:docChg>
  </pc:docChgLst>
  <pc:docChgLst>
    <pc:chgData name="Jaana Peltoniemi" userId="ccd03a83-8132-47d3-a68a-70dea0334b12" providerId="ADAL" clId="{023769B4-CCEB-4AE4-B0B8-274ACE85207B}"/>
    <pc:docChg chg="undo custSel modSld">
      <pc:chgData name="Jaana Peltoniemi" userId="ccd03a83-8132-47d3-a68a-70dea0334b12" providerId="ADAL" clId="{023769B4-CCEB-4AE4-B0B8-274ACE85207B}" dt="2024-10-24T08:20:37.073" v="363" actId="14100"/>
      <pc:docMkLst>
        <pc:docMk/>
      </pc:docMkLst>
      <pc:sldChg chg="addSp modSp">
        <pc:chgData name="Jaana Peltoniemi" userId="ccd03a83-8132-47d3-a68a-70dea0334b12" providerId="ADAL" clId="{023769B4-CCEB-4AE4-B0B8-274ACE85207B}" dt="2024-10-24T08:06:28.792" v="64"/>
        <pc:sldMkLst>
          <pc:docMk/>
          <pc:sldMk cId="1272549290" sldId="384"/>
        </pc:sldMkLst>
      </pc:sldChg>
      <pc:sldChg chg="addSp modSp">
        <pc:chgData name="Jaana Peltoniemi" userId="ccd03a83-8132-47d3-a68a-70dea0334b12" providerId="ADAL" clId="{023769B4-CCEB-4AE4-B0B8-274ACE85207B}" dt="2024-10-24T08:06:53.414" v="77"/>
        <pc:sldMkLst>
          <pc:docMk/>
          <pc:sldMk cId="1155905198" sldId="390"/>
        </pc:sldMkLst>
      </pc:sldChg>
      <pc:sldChg chg="addSp modSp mod">
        <pc:chgData name="Jaana Peltoniemi" userId="ccd03a83-8132-47d3-a68a-70dea0334b12" providerId="ADAL" clId="{023769B4-CCEB-4AE4-B0B8-274ACE85207B}" dt="2024-10-24T08:19:47.772" v="360" actId="20577"/>
        <pc:sldMkLst>
          <pc:docMk/>
          <pc:sldMk cId="625108364" sldId="393"/>
        </pc:sldMkLst>
      </pc:sldChg>
      <pc:sldChg chg="addSp modSp mod">
        <pc:chgData name="Jaana Peltoniemi" userId="ccd03a83-8132-47d3-a68a-70dea0334b12" providerId="ADAL" clId="{023769B4-CCEB-4AE4-B0B8-274ACE85207B}" dt="2024-10-24T08:18:17.539" v="321" actId="1076"/>
        <pc:sldMkLst>
          <pc:docMk/>
          <pc:sldMk cId="2584282319" sldId="394"/>
        </pc:sldMkLst>
      </pc:sldChg>
      <pc:sldChg chg="addSp modSp mod">
        <pc:chgData name="Jaana Peltoniemi" userId="ccd03a83-8132-47d3-a68a-70dea0334b12" providerId="ADAL" clId="{023769B4-CCEB-4AE4-B0B8-274ACE85207B}" dt="2024-10-24T08:18:36.697" v="323" actId="166"/>
        <pc:sldMkLst>
          <pc:docMk/>
          <pc:sldMk cId="1713489037" sldId="395"/>
        </pc:sldMkLst>
      </pc:sldChg>
      <pc:sldChg chg="addSp modSp mod">
        <pc:chgData name="Jaana Peltoniemi" userId="ccd03a83-8132-47d3-a68a-70dea0334b12" providerId="ADAL" clId="{023769B4-CCEB-4AE4-B0B8-274ACE85207B}" dt="2024-10-24T08:15:57.620" v="308" actId="1036"/>
        <pc:sldMkLst>
          <pc:docMk/>
          <pc:sldMk cId="1115414699" sldId="396"/>
        </pc:sldMkLst>
      </pc:sldChg>
      <pc:sldChg chg="addSp modSp mod">
        <pc:chgData name="Jaana Peltoniemi" userId="ccd03a83-8132-47d3-a68a-70dea0334b12" providerId="ADAL" clId="{023769B4-CCEB-4AE4-B0B8-274ACE85207B}" dt="2024-10-24T08:19:08.557" v="353" actId="1035"/>
        <pc:sldMkLst>
          <pc:docMk/>
          <pc:sldMk cId="2168118236" sldId="397"/>
        </pc:sldMkLst>
      </pc:sldChg>
      <pc:sldChg chg="addSp modSp">
        <pc:chgData name="Jaana Peltoniemi" userId="ccd03a83-8132-47d3-a68a-70dea0334b12" providerId="ADAL" clId="{023769B4-CCEB-4AE4-B0B8-274ACE85207B}" dt="2024-10-24T08:07:08.759" v="85"/>
        <pc:sldMkLst>
          <pc:docMk/>
          <pc:sldMk cId="4047366418" sldId="398"/>
        </pc:sldMkLst>
      </pc:sldChg>
      <pc:sldChg chg="addSp modSp">
        <pc:chgData name="Jaana Peltoniemi" userId="ccd03a83-8132-47d3-a68a-70dea0334b12" providerId="ADAL" clId="{023769B4-CCEB-4AE4-B0B8-274ACE85207B}" dt="2024-10-24T08:07:22.828" v="93"/>
        <pc:sldMkLst>
          <pc:docMk/>
          <pc:sldMk cId="2227927425" sldId="399"/>
        </pc:sldMkLst>
      </pc:sldChg>
      <pc:sldChg chg="addSp modSp">
        <pc:chgData name="Jaana Peltoniemi" userId="ccd03a83-8132-47d3-a68a-70dea0334b12" providerId="ADAL" clId="{023769B4-CCEB-4AE4-B0B8-274ACE85207B}" dt="2024-10-24T08:07:00.808" v="81"/>
        <pc:sldMkLst>
          <pc:docMk/>
          <pc:sldMk cId="2158999328" sldId="400"/>
        </pc:sldMkLst>
      </pc:sldChg>
      <pc:sldChg chg="addSp modSp mod">
        <pc:chgData name="Jaana Peltoniemi" userId="ccd03a83-8132-47d3-a68a-70dea0334b12" providerId="ADAL" clId="{023769B4-CCEB-4AE4-B0B8-274ACE85207B}" dt="2024-10-24T08:10:30.832" v="210" actId="1036"/>
        <pc:sldMkLst>
          <pc:docMk/>
          <pc:sldMk cId="1459013477" sldId="407"/>
        </pc:sldMkLst>
      </pc:sldChg>
      <pc:sldChg chg="addSp modSp">
        <pc:chgData name="Jaana Peltoniemi" userId="ccd03a83-8132-47d3-a68a-70dea0334b12" providerId="ADAL" clId="{023769B4-CCEB-4AE4-B0B8-274ACE85207B}" dt="2024-10-24T08:06:23.566" v="60"/>
        <pc:sldMkLst>
          <pc:docMk/>
          <pc:sldMk cId="347424503" sldId="408"/>
        </pc:sldMkLst>
      </pc:sldChg>
      <pc:sldChg chg="addSp modSp mod">
        <pc:chgData name="Jaana Peltoniemi" userId="ccd03a83-8132-47d3-a68a-70dea0334b12" providerId="ADAL" clId="{023769B4-CCEB-4AE4-B0B8-274ACE85207B}" dt="2024-10-24T08:08:23.600" v="129" actId="1036"/>
        <pc:sldMkLst>
          <pc:docMk/>
          <pc:sldMk cId="1542541864" sldId="410"/>
        </pc:sldMkLst>
      </pc:sldChg>
      <pc:sldChg chg="addSp modSp">
        <pc:chgData name="Jaana Peltoniemi" userId="ccd03a83-8132-47d3-a68a-70dea0334b12" providerId="ADAL" clId="{023769B4-CCEB-4AE4-B0B8-274ACE85207B}" dt="2024-10-24T08:06:30.381" v="65"/>
        <pc:sldMkLst>
          <pc:docMk/>
          <pc:sldMk cId="2491401582" sldId="412"/>
        </pc:sldMkLst>
      </pc:sldChg>
      <pc:sldChg chg="addSp delSp modSp mod">
        <pc:chgData name="Jaana Peltoniemi" userId="ccd03a83-8132-47d3-a68a-70dea0334b12" providerId="ADAL" clId="{023769B4-CCEB-4AE4-B0B8-274ACE85207B}" dt="2024-10-24T08:07:36.909" v="99" actId="478"/>
        <pc:sldMkLst>
          <pc:docMk/>
          <pc:sldMk cId="2728101634" sldId="415"/>
        </pc:sldMkLst>
      </pc:sldChg>
      <pc:sldChg chg="addSp modSp">
        <pc:chgData name="Jaana Peltoniemi" userId="ccd03a83-8132-47d3-a68a-70dea0334b12" providerId="ADAL" clId="{023769B4-CCEB-4AE4-B0B8-274ACE85207B}" dt="2024-10-24T08:06:17.291" v="57"/>
        <pc:sldMkLst>
          <pc:docMk/>
          <pc:sldMk cId="4179008109" sldId="416"/>
        </pc:sldMkLst>
      </pc:sldChg>
      <pc:sldChg chg="addSp modSp">
        <pc:chgData name="Jaana Peltoniemi" userId="ccd03a83-8132-47d3-a68a-70dea0334b12" providerId="ADAL" clId="{023769B4-CCEB-4AE4-B0B8-274ACE85207B}" dt="2024-10-24T08:07:05.445" v="83"/>
        <pc:sldMkLst>
          <pc:docMk/>
          <pc:sldMk cId="1524906929" sldId="417"/>
        </pc:sldMkLst>
      </pc:sldChg>
      <pc:sldChg chg="addSp modSp">
        <pc:chgData name="Jaana Peltoniemi" userId="ccd03a83-8132-47d3-a68a-70dea0334b12" providerId="ADAL" clId="{023769B4-CCEB-4AE4-B0B8-274ACE85207B}" dt="2024-10-24T08:06:24.962" v="61"/>
        <pc:sldMkLst>
          <pc:docMk/>
          <pc:sldMk cId="1627688613" sldId="419"/>
        </pc:sldMkLst>
      </pc:sldChg>
      <pc:sldChg chg="addSp modSp">
        <pc:chgData name="Jaana Peltoniemi" userId="ccd03a83-8132-47d3-a68a-70dea0334b12" providerId="ADAL" clId="{023769B4-CCEB-4AE4-B0B8-274ACE85207B}" dt="2024-10-24T08:06:27.324" v="63"/>
        <pc:sldMkLst>
          <pc:docMk/>
          <pc:sldMk cId="1424303167" sldId="423"/>
        </pc:sldMkLst>
      </pc:sldChg>
      <pc:sldChg chg="addSp delSp modSp mod">
        <pc:chgData name="Jaana Peltoniemi" userId="ccd03a83-8132-47d3-a68a-70dea0334b12" providerId="ADAL" clId="{023769B4-CCEB-4AE4-B0B8-274ACE85207B}" dt="2024-10-24T08:11:03.054" v="211" actId="478"/>
        <pc:sldMkLst>
          <pc:docMk/>
          <pc:sldMk cId="3117436342" sldId="428"/>
        </pc:sldMkLst>
      </pc:sldChg>
      <pc:sldChg chg="addSp modSp">
        <pc:chgData name="Jaana Peltoniemi" userId="ccd03a83-8132-47d3-a68a-70dea0334b12" providerId="ADAL" clId="{023769B4-CCEB-4AE4-B0B8-274ACE85207B}" dt="2024-10-24T08:06:38.218" v="68"/>
        <pc:sldMkLst>
          <pc:docMk/>
          <pc:sldMk cId="3299160371" sldId="429"/>
        </pc:sldMkLst>
      </pc:sldChg>
      <pc:sldChg chg="addSp modSp">
        <pc:chgData name="Jaana Peltoniemi" userId="ccd03a83-8132-47d3-a68a-70dea0334b12" providerId="ADAL" clId="{023769B4-CCEB-4AE4-B0B8-274ACE85207B}" dt="2024-10-24T08:06:36.156" v="67"/>
        <pc:sldMkLst>
          <pc:docMk/>
          <pc:sldMk cId="1152387275" sldId="430"/>
        </pc:sldMkLst>
      </pc:sldChg>
      <pc:sldChg chg="addSp modSp mod">
        <pc:chgData name="Jaana Peltoniemi" userId="ccd03a83-8132-47d3-a68a-70dea0334b12" providerId="ADAL" clId="{023769B4-CCEB-4AE4-B0B8-274ACE85207B}" dt="2024-10-24T08:11:43.275" v="230" actId="1036"/>
        <pc:sldMkLst>
          <pc:docMk/>
          <pc:sldMk cId="2314039084" sldId="431"/>
        </pc:sldMkLst>
      </pc:sldChg>
      <pc:sldChg chg="addSp modSp mod">
        <pc:chgData name="Jaana Peltoniemi" userId="ccd03a83-8132-47d3-a68a-70dea0334b12" providerId="ADAL" clId="{023769B4-CCEB-4AE4-B0B8-274ACE85207B}" dt="2024-10-24T08:12:39.692" v="242" actId="2085"/>
        <pc:sldMkLst>
          <pc:docMk/>
          <pc:sldMk cId="2179973063" sldId="432"/>
        </pc:sldMkLst>
      </pc:sldChg>
      <pc:sldChg chg="addSp modSp mod">
        <pc:chgData name="Jaana Peltoniemi" userId="ccd03a83-8132-47d3-a68a-70dea0334b12" providerId="ADAL" clId="{023769B4-CCEB-4AE4-B0B8-274ACE85207B}" dt="2024-10-24T08:13:12.465" v="245" actId="20577"/>
        <pc:sldMkLst>
          <pc:docMk/>
          <pc:sldMk cId="830305890" sldId="433"/>
        </pc:sldMkLst>
      </pc:sldChg>
      <pc:sldChg chg="addSp modSp">
        <pc:chgData name="Jaana Peltoniemi" userId="ccd03a83-8132-47d3-a68a-70dea0334b12" providerId="ADAL" clId="{023769B4-CCEB-4AE4-B0B8-274ACE85207B}" dt="2024-10-24T08:06:50.507" v="76"/>
        <pc:sldMkLst>
          <pc:docMk/>
          <pc:sldMk cId="2922042589" sldId="434"/>
        </pc:sldMkLst>
      </pc:sldChg>
      <pc:sldChg chg="addSp modSp mod">
        <pc:chgData name="Jaana Peltoniemi" userId="ccd03a83-8132-47d3-a68a-70dea0334b12" providerId="ADAL" clId="{023769B4-CCEB-4AE4-B0B8-274ACE85207B}" dt="2024-10-24T08:15:26.447" v="274" actId="1035"/>
        <pc:sldMkLst>
          <pc:docMk/>
          <pc:sldMk cId="182231486" sldId="435"/>
        </pc:sldMkLst>
      </pc:sldChg>
      <pc:sldChg chg="addSp modSp">
        <pc:chgData name="Jaana Peltoniemi" userId="ccd03a83-8132-47d3-a68a-70dea0334b12" providerId="ADAL" clId="{023769B4-CCEB-4AE4-B0B8-274ACE85207B}" dt="2024-10-24T08:06:56.780" v="79"/>
        <pc:sldMkLst>
          <pc:docMk/>
          <pc:sldMk cId="388785911" sldId="436"/>
        </pc:sldMkLst>
      </pc:sldChg>
      <pc:sldChg chg="addSp modSp mod">
        <pc:chgData name="Jaana Peltoniemi" userId="ccd03a83-8132-47d3-a68a-70dea0334b12" providerId="ADAL" clId="{023769B4-CCEB-4AE4-B0B8-274ACE85207B}" dt="2024-10-24T08:13:37.780" v="247" actId="5793"/>
        <pc:sldMkLst>
          <pc:docMk/>
          <pc:sldMk cId="4040349544" sldId="437"/>
        </pc:sldMkLst>
      </pc:sldChg>
      <pc:sldChg chg="addSp modSp">
        <pc:chgData name="Jaana Peltoniemi" userId="ccd03a83-8132-47d3-a68a-70dea0334b12" providerId="ADAL" clId="{023769B4-CCEB-4AE4-B0B8-274ACE85207B}" dt="2024-10-24T08:06:47.629" v="74"/>
        <pc:sldMkLst>
          <pc:docMk/>
          <pc:sldMk cId="1949411345" sldId="438"/>
        </pc:sldMkLst>
      </pc:sldChg>
      <pc:sldChg chg="addSp modSp setBg">
        <pc:chgData name="Jaana Peltoniemi" userId="ccd03a83-8132-47d3-a68a-70dea0334b12" providerId="ADAL" clId="{023769B4-CCEB-4AE4-B0B8-274ACE85207B}" dt="2024-10-24T08:14:17.963" v="250"/>
        <pc:sldMkLst>
          <pc:docMk/>
          <pc:sldMk cId="1195111489" sldId="439"/>
        </pc:sldMkLst>
      </pc:sldChg>
      <pc:sldChg chg="addSp modSp">
        <pc:chgData name="Jaana Peltoniemi" userId="ccd03a83-8132-47d3-a68a-70dea0334b12" providerId="ADAL" clId="{023769B4-CCEB-4AE4-B0B8-274ACE85207B}" dt="2024-10-24T08:06:58.896" v="80"/>
        <pc:sldMkLst>
          <pc:docMk/>
          <pc:sldMk cId="2198260955" sldId="440"/>
        </pc:sldMkLst>
      </pc:sldChg>
      <pc:sldChg chg="addSp modSp">
        <pc:chgData name="Jaana Peltoniemi" userId="ccd03a83-8132-47d3-a68a-70dea0334b12" providerId="ADAL" clId="{023769B4-CCEB-4AE4-B0B8-274ACE85207B}" dt="2024-10-24T08:07:21.379" v="92"/>
        <pc:sldMkLst>
          <pc:docMk/>
          <pc:sldMk cId="3386404526" sldId="441"/>
        </pc:sldMkLst>
      </pc:sldChg>
      <pc:sldChg chg="addSp modSp">
        <pc:chgData name="Jaana Peltoniemi" userId="ccd03a83-8132-47d3-a68a-70dea0334b12" providerId="ADAL" clId="{023769B4-CCEB-4AE4-B0B8-274ACE85207B}" dt="2024-10-24T08:07:29.399" v="97"/>
        <pc:sldMkLst>
          <pc:docMk/>
          <pc:sldMk cId="1163376213" sldId="442"/>
        </pc:sldMkLst>
      </pc:sldChg>
      <pc:sldChg chg="addSp modSp">
        <pc:chgData name="Jaana Peltoniemi" userId="ccd03a83-8132-47d3-a68a-70dea0334b12" providerId="ADAL" clId="{023769B4-CCEB-4AE4-B0B8-274ACE85207B}" dt="2024-10-24T08:06:43.279" v="71"/>
        <pc:sldMkLst>
          <pc:docMk/>
          <pc:sldMk cId="4023575105" sldId="443"/>
        </pc:sldMkLst>
      </pc:sldChg>
      <pc:sldChg chg="addSp modSp">
        <pc:chgData name="Jaana Peltoniemi" userId="ccd03a83-8132-47d3-a68a-70dea0334b12" providerId="ADAL" clId="{023769B4-CCEB-4AE4-B0B8-274ACE85207B}" dt="2024-10-24T08:06:26.093" v="62"/>
        <pc:sldMkLst>
          <pc:docMk/>
          <pc:sldMk cId="2102590876" sldId="444"/>
        </pc:sldMkLst>
      </pc:sldChg>
      <pc:sldChg chg="addSp modSp">
        <pc:chgData name="Jaana Peltoniemi" userId="ccd03a83-8132-47d3-a68a-70dea0334b12" providerId="ADAL" clId="{023769B4-CCEB-4AE4-B0B8-274ACE85207B}" dt="2024-10-24T08:07:13.366" v="88"/>
        <pc:sldMkLst>
          <pc:docMk/>
          <pc:sldMk cId="3840314695" sldId="445"/>
        </pc:sldMkLst>
      </pc:sldChg>
      <pc:sldChg chg="addSp modSp">
        <pc:chgData name="Jaana Peltoniemi" userId="ccd03a83-8132-47d3-a68a-70dea0334b12" providerId="ADAL" clId="{023769B4-CCEB-4AE4-B0B8-274ACE85207B}" dt="2024-10-24T08:07:03.664" v="82"/>
        <pc:sldMkLst>
          <pc:docMk/>
          <pc:sldMk cId="987848245" sldId="446"/>
        </pc:sldMkLst>
      </pc:sldChg>
      <pc:sldChg chg="addSp modSp">
        <pc:chgData name="Jaana Peltoniemi" userId="ccd03a83-8132-47d3-a68a-70dea0334b12" providerId="ADAL" clId="{023769B4-CCEB-4AE4-B0B8-274ACE85207B}" dt="2024-10-24T08:07:24.434" v="94"/>
        <pc:sldMkLst>
          <pc:docMk/>
          <pc:sldMk cId="1849588949" sldId="447"/>
        </pc:sldMkLst>
      </pc:sldChg>
      <pc:sldChg chg="addSp modSp mod">
        <pc:chgData name="Jaana Peltoniemi" userId="ccd03a83-8132-47d3-a68a-70dea0334b12" providerId="ADAL" clId="{023769B4-CCEB-4AE4-B0B8-274ACE85207B}" dt="2024-10-24T08:19:19.901" v="355" actId="1076"/>
        <pc:sldMkLst>
          <pc:docMk/>
          <pc:sldMk cId="1725413472" sldId="448"/>
        </pc:sldMkLst>
      </pc:sldChg>
      <pc:sldChg chg="addSp modSp">
        <pc:chgData name="Jaana Peltoniemi" userId="ccd03a83-8132-47d3-a68a-70dea0334b12" providerId="ADAL" clId="{023769B4-CCEB-4AE4-B0B8-274ACE85207B}" dt="2024-10-24T08:07:25.898" v="95"/>
        <pc:sldMkLst>
          <pc:docMk/>
          <pc:sldMk cId="3179797279" sldId="449"/>
        </pc:sldMkLst>
      </pc:sldChg>
      <pc:sldChg chg="addSp modSp mod">
        <pc:chgData name="Jaana Peltoniemi" userId="ccd03a83-8132-47d3-a68a-70dea0334b12" providerId="ADAL" clId="{023769B4-CCEB-4AE4-B0B8-274ACE85207B}" dt="2024-10-24T08:20:37.073" v="363" actId="14100"/>
        <pc:sldMkLst>
          <pc:docMk/>
          <pc:sldMk cId="268886125" sldId="450"/>
        </pc:sldMkLst>
      </pc:sldChg>
    </pc:docChg>
  </pc:docChgLst>
  <pc:docChgLst>
    <pc:chgData name="Jaana Peltoniemi" userId="ccd03a83-8132-47d3-a68a-70dea0334b12" providerId="ADAL" clId="{63CE2FE5-EDAE-4493-BAB3-C1AD4CDF7327}"/>
    <pc:docChg chg="undo custSel addSld delSld modSld sldOrd addSection delSection">
      <pc:chgData name="Jaana Peltoniemi" userId="ccd03a83-8132-47d3-a68a-70dea0334b12" providerId="ADAL" clId="{63CE2FE5-EDAE-4493-BAB3-C1AD4CDF7327}" dt="2024-10-23T11:37:41.668" v="2146" actId="20577"/>
      <pc:docMkLst>
        <pc:docMk/>
      </pc:docMkLst>
      <pc:sldChg chg="del">
        <pc:chgData name="Jaana Peltoniemi" userId="ccd03a83-8132-47d3-a68a-70dea0334b12" providerId="ADAL" clId="{63CE2FE5-EDAE-4493-BAB3-C1AD4CDF7327}" dt="2024-10-23T06:41:01.844" v="6" actId="2696"/>
        <pc:sldMkLst>
          <pc:docMk/>
          <pc:sldMk cId="3189579536" sldId="362"/>
        </pc:sldMkLst>
      </pc:sldChg>
      <pc:sldChg chg="addSp modSp new del mod">
        <pc:chgData name="Jaana Peltoniemi" userId="ccd03a83-8132-47d3-a68a-70dea0334b12" providerId="ADAL" clId="{63CE2FE5-EDAE-4493-BAB3-C1AD4CDF7327}" dt="2024-10-23T07:04:24.694" v="86" actId="2696"/>
        <pc:sldMkLst>
          <pc:docMk/>
          <pc:sldMk cId="3614087546" sldId="363"/>
        </pc:sldMkLst>
      </pc:sldChg>
      <pc:sldChg chg="new del">
        <pc:chgData name="Jaana Peltoniemi" userId="ccd03a83-8132-47d3-a68a-70dea0334b12" providerId="ADAL" clId="{63CE2FE5-EDAE-4493-BAB3-C1AD4CDF7327}" dt="2024-10-23T06:45:37.719" v="71" actId="2696"/>
        <pc:sldMkLst>
          <pc:docMk/>
          <pc:sldMk cId="578662091" sldId="364"/>
        </pc:sldMkLst>
      </pc:sldChg>
      <pc:sldChg chg="new del">
        <pc:chgData name="Jaana Peltoniemi" userId="ccd03a83-8132-47d3-a68a-70dea0334b12" providerId="ADAL" clId="{63CE2FE5-EDAE-4493-BAB3-C1AD4CDF7327}" dt="2024-10-23T06:41:07.830" v="7" actId="2696"/>
        <pc:sldMkLst>
          <pc:docMk/>
          <pc:sldMk cId="1844413762" sldId="364"/>
        </pc:sldMkLst>
      </pc:sldChg>
      <pc:sldChg chg="add del">
        <pc:chgData name="Jaana Peltoniemi" userId="ccd03a83-8132-47d3-a68a-70dea0334b12" providerId="ADAL" clId="{63CE2FE5-EDAE-4493-BAB3-C1AD4CDF7327}" dt="2024-10-23T10:22:11.019" v="1429" actId="47"/>
        <pc:sldMkLst>
          <pc:docMk/>
          <pc:sldMk cId="4123731344" sldId="364"/>
        </pc:sldMkLst>
      </pc:sldChg>
      <pc:sldChg chg="new del">
        <pc:chgData name="Jaana Peltoniemi" userId="ccd03a83-8132-47d3-a68a-70dea0334b12" providerId="ADAL" clId="{63CE2FE5-EDAE-4493-BAB3-C1AD4CDF7327}" dt="2024-10-23T06:41:11.172" v="8" actId="2696"/>
        <pc:sldMkLst>
          <pc:docMk/>
          <pc:sldMk cId="3486268744" sldId="365"/>
        </pc:sldMkLst>
      </pc:sldChg>
      <pc:sldChg chg="new del">
        <pc:chgData name="Jaana Peltoniemi" userId="ccd03a83-8132-47d3-a68a-70dea0334b12" providerId="ADAL" clId="{63CE2FE5-EDAE-4493-BAB3-C1AD4CDF7327}" dt="2024-10-23T06:41:13.991" v="9" actId="2696"/>
        <pc:sldMkLst>
          <pc:docMk/>
          <pc:sldMk cId="4259032428" sldId="366"/>
        </pc:sldMkLst>
      </pc:sldChg>
      <pc:sldChg chg="new del">
        <pc:chgData name="Jaana Peltoniemi" userId="ccd03a83-8132-47d3-a68a-70dea0334b12" providerId="ADAL" clId="{63CE2FE5-EDAE-4493-BAB3-C1AD4CDF7327}" dt="2024-10-23T06:41:16.520" v="10" actId="2696"/>
        <pc:sldMkLst>
          <pc:docMk/>
          <pc:sldMk cId="3928150872" sldId="367"/>
        </pc:sldMkLst>
      </pc:sldChg>
      <pc:sldChg chg="new del">
        <pc:chgData name="Jaana Peltoniemi" userId="ccd03a83-8132-47d3-a68a-70dea0334b12" providerId="ADAL" clId="{63CE2FE5-EDAE-4493-BAB3-C1AD4CDF7327}" dt="2024-10-23T06:41:19.880" v="11" actId="2696"/>
        <pc:sldMkLst>
          <pc:docMk/>
          <pc:sldMk cId="2913250886" sldId="368"/>
        </pc:sldMkLst>
      </pc:sldChg>
      <pc:sldChg chg="modSp add mod">
        <pc:chgData name="Jaana Peltoniemi" userId="ccd03a83-8132-47d3-a68a-70dea0334b12" providerId="ADAL" clId="{63CE2FE5-EDAE-4493-BAB3-C1AD4CDF7327}" dt="2024-10-23T09:18:31.067" v="976" actId="12"/>
        <pc:sldMkLst>
          <pc:docMk/>
          <pc:sldMk cId="1272549290" sldId="384"/>
        </pc:sldMkLst>
      </pc:sldChg>
      <pc:sldChg chg="addSp modSp add mod">
        <pc:chgData name="Jaana Peltoniemi" userId="ccd03a83-8132-47d3-a68a-70dea0334b12" providerId="ADAL" clId="{63CE2FE5-EDAE-4493-BAB3-C1AD4CDF7327}" dt="2024-10-23T09:47:45.628" v="1204" actId="20577"/>
        <pc:sldMkLst>
          <pc:docMk/>
          <pc:sldMk cId="1155905198" sldId="390"/>
        </pc:sldMkLst>
      </pc:sldChg>
      <pc:sldChg chg="modSp add mod">
        <pc:chgData name="Jaana Peltoniemi" userId="ccd03a83-8132-47d3-a68a-70dea0334b12" providerId="ADAL" clId="{63CE2FE5-EDAE-4493-BAB3-C1AD4CDF7327}" dt="2024-10-23T10:49:41.208" v="1641" actId="255"/>
        <pc:sldMkLst>
          <pc:docMk/>
          <pc:sldMk cId="625108364" sldId="393"/>
        </pc:sldMkLst>
      </pc:sldChg>
      <pc:sldChg chg="modSp add mod ord">
        <pc:chgData name="Jaana Peltoniemi" userId="ccd03a83-8132-47d3-a68a-70dea0334b12" providerId="ADAL" clId="{63CE2FE5-EDAE-4493-BAB3-C1AD4CDF7327}" dt="2024-10-23T10:42:40.970" v="1626" actId="6549"/>
        <pc:sldMkLst>
          <pc:docMk/>
          <pc:sldMk cId="2584282319" sldId="394"/>
        </pc:sldMkLst>
      </pc:sldChg>
      <pc:sldChg chg="add ord">
        <pc:chgData name="Jaana Peltoniemi" userId="ccd03a83-8132-47d3-a68a-70dea0334b12" providerId="ADAL" clId="{63CE2FE5-EDAE-4493-BAB3-C1AD4CDF7327}" dt="2024-10-23T10:13:17.949" v="1321"/>
        <pc:sldMkLst>
          <pc:docMk/>
          <pc:sldMk cId="1713489037" sldId="395"/>
        </pc:sldMkLst>
      </pc:sldChg>
      <pc:sldChg chg="modSp add mod">
        <pc:chgData name="Jaana Peltoniemi" userId="ccd03a83-8132-47d3-a68a-70dea0334b12" providerId="ADAL" clId="{63CE2FE5-EDAE-4493-BAB3-C1AD4CDF7327}" dt="2024-10-23T10:12:39.790" v="1315" actId="20577"/>
        <pc:sldMkLst>
          <pc:docMk/>
          <pc:sldMk cId="1115414699" sldId="396"/>
        </pc:sldMkLst>
      </pc:sldChg>
      <pc:sldChg chg="add">
        <pc:chgData name="Jaana Peltoniemi" userId="ccd03a83-8132-47d3-a68a-70dea0334b12" providerId="ADAL" clId="{63CE2FE5-EDAE-4493-BAB3-C1AD4CDF7327}" dt="2024-10-23T07:03:48.019" v="85"/>
        <pc:sldMkLst>
          <pc:docMk/>
          <pc:sldMk cId="2168118236" sldId="397"/>
        </pc:sldMkLst>
      </pc:sldChg>
      <pc:sldChg chg="add ord">
        <pc:chgData name="Jaana Peltoniemi" userId="ccd03a83-8132-47d3-a68a-70dea0334b12" providerId="ADAL" clId="{63CE2FE5-EDAE-4493-BAB3-C1AD4CDF7327}" dt="2024-10-23T10:12:59.001" v="1317"/>
        <pc:sldMkLst>
          <pc:docMk/>
          <pc:sldMk cId="4047366418" sldId="398"/>
        </pc:sldMkLst>
      </pc:sldChg>
      <pc:sldChg chg="modSp add mod">
        <pc:chgData name="Jaana Peltoniemi" userId="ccd03a83-8132-47d3-a68a-70dea0334b12" providerId="ADAL" clId="{63CE2FE5-EDAE-4493-BAB3-C1AD4CDF7327}" dt="2024-10-23T10:50:47.639" v="1646" actId="20577"/>
        <pc:sldMkLst>
          <pc:docMk/>
          <pc:sldMk cId="2227927425" sldId="399"/>
        </pc:sldMkLst>
      </pc:sldChg>
      <pc:sldChg chg="addSp delSp modSp add mod ord">
        <pc:chgData name="Jaana Peltoniemi" userId="ccd03a83-8132-47d3-a68a-70dea0334b12" providerId="ADAL" clId="{63CE2FE5-EDAE-4493-BAB3-C1AD4CDF7327}" dt="2024-10-23T11:16:44.355" v="1804" actId="21"/>
        <pc:sldMkLst>
          <pc:docMk/>
          <pc:sldMk cId="2158999328" sldId="400"/>
        </pc:sldMkLst>
      </pc:sldChg>
      <pc:sldChg chg="modSp add mod">
        <pc:chgData name="Jaana Peltoniemi" userId="ccd03a83-8132-47d3-a68a-70dea0334b12" providerId="ADAL" clId="{63CE2FE5-EDAE-4493-BAB3-C1AD4CDF7327}" dt="2024-10-23T08:32:59.220" v="701" actId="14100"/>
        <pc:sldMkLst>
          <pc:docMk/>
          <pc:sldMk cId="1459013477" sldId="407"/>
        </pc:sldMkLst>
      </pc:sldChg>
      <pc:sldChg chg="modSp add mod">
        <pc:chgData name="Jaana Peltoniemi" userId="ccd03a83-8132-47d3-a68a-70dea0334b12" providerId="ADAL" clId="{63CE2FE5-EDAE-4493-BAB3-C1AD4CDF7327}" dt="2024-10-23T08:09:04.172" v="409" actId="255"/>
        <pc:sldMkLst>
          <pc:docMk/>
          <pc:sldMk cId="347424503" sldId="408"/>
        </pc:sldMkLst>
      </pc:sldChg>
      <pc:sldChg chg="modSp add mod">
        <pc:chgData name="Jaana Peltoniemi" userId="ccd03a83-8132-47d3-a68a-70dea0334b12" providerId="ADAL" clId="{63CE2FE5-EDAE-4493-BAB3-C1AD4CDF7327}" dt="2024-10-23T08:08:45.840" v="407" actId="255"/>
        <pc:sldMkLst>
          <pc:docMk/>
          <pc:sldMk cId="1542541864" sldId="410"/>
        </pc:sldMkLst>
      </pc:sldChg>
      <pc:sldChg chg="add">
        <pc:chgData name="Jaana Peltoniemi" userId="ccd03a83-8132-47d3-a68a-70dea0334b12" providerId="ADAL" clId="{63CE2FE5-EDAE-4493-BAB3-C1AD4CDF7327}" dt="2024-10-23T07:03:48.019" v="85"/>
        <pc:sldMkLst>
          <pc:docMk/>
          <pc:sldMk cId="2491401582" sldId="412"/>
        </pc:sldMkLst>
      </pc:sldChg>
      <pc:sldChg chg="add del">
        <pc:chgData name="Jaana Peltoniemi" userId="ccd03a83-8132-47d3-a68a-70dea0334b12" providerId="ADAL" clId="{63CE2FE5-EDAE-4493-BAB3-C1AD4CDF7327}" dt="2024-10-23T10:22:13.713" v="1430" actId="47"/>
        <pc:sldMkLst>
          <pc:docMk/>
          <pc:sldMk cId="4011018538" sldId="413"/>
        </pc:sldMkLst>
      </pc:sldChg>
      <pc:sldChg chg="new del">
        <pc:chgData name="Jaana Peltoniemi" userId="ccd03a83-8132-47d3-a68a-70dea0334b12" providerId="ADAL" clId="{63CE2FE5-EDAE-4493-BAB3-C1AD4CDF7327}" dt="2024-10-23T06:53:07.107" v="80" actId="2696"/>
        <pc:sldMkLst>
          <pc:docMk/>
          <pc:sldMk cId="672878727" sldId="414"/>
        </pc:sldMkLst>
      </pc:sldChg>
      <pc:sldChg chg="new del">
        <pc:chgData name="Jaana Peltoniemi" userId="ccd03a83-8132-47d3-a68a-70dea0334b12" providerId="ADAL" clId="{63CE2FE5-EDAE-4493-BAB3-C1AD4CDF7327}" dt="2024-10-23T10:22:15.937" v="1431" actId="47"/>
        <pc:sldMkLst>
          <pc:docMk/>
          <pc:sldMk cId="3338305637" sldId="414"/>
        </pc:sldMkLst>
      </pc:sldChg>
      <pc:sldChg chg="new del">
        <pc:chgData name="Jaana Peltoniemi" userId="ccd03a83-8132-47d3-a68a-70dea0334b12" providerId="ADAL" clId="{63CE2FE5-EDAE-4493-BAB3-C1AD4CDF7327}" dt="2024-10-23T06:53:30.972" v="82" actId="2696"/>
        <pc:sldMkLst>
          <pc:docMk/>
          <pc:sldMk cId="3468589067" sldId="414"/>
        </pc:sldMkLst>
      </pc:sldChg>
      <pc:sldChg chg="new del setBg">
        <pc:chgData name="Jaana Peltoniemi" userId="ccd03a83-8132-47d3-a68a-70dea0334b12" providerId="ADAL" clId="{63CE2FE5-EDAE-4493-BAB3-C1AD4CDF7327}" dt="2024-10-23T06:52:52.809" v="78" actId="2696"/>
        <pc:sldMkLst>
          <pc:docMk/>
          <pc:sldMk cId="3860806779" sldId="414"/>
        </pc:sldMkLst>
      </pc:sldChg>
      <pc:sldChg chg="add">
        <pc:chgData name="Jaana Peltoniemi" userId="ccd03a83-8132-47d3-a68a-70dea0334b12" providerId="ADAL" clId="{63CE2FE5-EDAE-4493-BAB3-C1AD4CDF7327}" dt="2024-10-23T07:03:48.019" v="85"/>
        <pc:sldMkLst>
          <pc:docMk/>
          <pc:sldMk cId="2728101634" sldId="415"/>
        </pc:sldMkLst>
      </pc:sldChg>
      <pc:sldChg chg="modSp add mod setBg">
        <pc:chgData name="Jaana Peltoniemi" userId="ccd03a83-8132-47d3-a68a-70dea0334b12" providerId="ADAL" clId="{63CE2FE5-EDAE-4493-BAB3-C1AD4CDF7327}" dt="2024-10-23T11:20:46.024" v="1826" actId="14100"/>
        <pc:sldMkLst>
          <pc:docMk/>
          <pc:sldMk cId="4179008109" sldId="416"/>
        </pc:sldMkLst>
      </pc:sldChg>
      <pc:sldChg chg="modSp add mod">
        <pc:chgData name="Jaana Peltoniemi" userId="ccd03a83-8132-47d3-a68a-70dea0334b12" providerId="ADAL" clId="{63CE2FE5-EDAE-4493-BAB3-C1AD4CDF7327}" dt="2024-10-23T10:04:54.355" v="1261" actId="20577"/>
        <pc:sldMkLst>
          <pc:docMk/>
          <pc:sldMk cId="1524906929" sldId="417"/>
        </pc:sldMkLst>
      </pc:sldChg>
      <pc:sldChg chg="modSp add mod">
        <pc:chgData name="Jaana Peltoniemi" userId="ccd03a83-8132-47d3-a68a-70dea0334b12" providerId="ADAL" clId="{63CE2FE5-EDAE-4493-BAB3-C1AD4CDF7327}" dt="2024-10-23T08:40:18.896" v="904" actId="20577"/>
        <pc:sldMkLst>
          <pc:docMk/>
          <pc:sldMk cId="1627688613" sldId="419"/>
        </pc:sldMkLst>
      </pc:sldChg>
      <pc:sldChg chg="addSp delSp modSp add del mod">
        <pc:chgData name="Jaana Peltoniemi" userId="ccd03a83-8132-47d3-a68a-70dea0334b12" providerId="ADAL" clId="{63CE2FE5-EDAE-4493-BAB3-C1AD4CDF7327}" dt="2024-10-23T08:28:58.638" v="603" actId="2696"/>
        <pc:sldMkLst>
          <pc:docMk/>
          <pc:sldMk cId="909678500" sldId="422"/>
        </pc:sldMkLst>
      </pc:sldChg>
      <pc:sldChg chg="modSp add mod">
        <pc:chgData name="Jaana Peltoniemi" userId="ccd03a83-8132-47d3-a68a-70dea0334b12" providerId="ADAL" clId="{63CE2FE5-EDAE-4493-BAB3-C1AD4CDF7327}" dt="2024-10-23T09:18:45.165" v="977" actId="12"/>
        <pc:sldMkLst>
          <pc:docMk/>
          <pc:sldMk cId="1424303167" sldId="423"/>
        </pc:sldMkLst>
      </pc:sldChg>
      <pc:sldChg chg="addSp delSp modSp add mod">
        <pc:chgData name="Jaana Peltoniemi" userId="ccd03a83-8132-47d3-a68a-70dea0334b12" providerId="ADAL" clId="{63CE2FE5-EDAE-4493-BAB3-C1AD4CDF7327}" dt="2024-10-23T08:45:52.155" v="969" actId="1076"/>
        <pc:sldMkLst>
          <pc:docMk/>
          <pc:sldMk cId="3117436342" sldId="428"/>
        </pc:sldMkLst>
      </pc:sldChg>
      <pc:sldChg chg="modSp add mod">
        <pc:chgData name="Jaana Peltoniemi" userId="ccd03a83-8132-47d3-a68a-70dea0334b12" providerId="ADAL" clId="{63CE2FE5-EDAE-4493-BAB3-C1AD4CDF7327}" dt="2024-10-23T09:18:09.827" v="975" actId="12"/>
        <pc:sldMkLst>
          <pc:docMk/>
          <pc:sldMk cId="3299160371" sldId="429"/>
        </pc:sldMkLst>
      </pc:sldChg>
      <pc:sldChg chg="modSp add mod">
        <pc:chgData name="Jaana Peltoniemi" userId="ccd03a83-8132-47d3-a68a-70dea0334b12" providerId="ADAL" clId="{63CE2FE5-EDAE-4493-BAB3-C1AD4CDF7327}" dt="2024-10-23T09:13:28.913" v="970" actId="20577"/>
        <pc:sldMkLst>
          <pc:docMk/>
          <pc:sldMk cId="1152387275" sldId="430"/>
        </pc:sldMkLst>
      </pc:sldChg>
      <pc:sldChg chg="addSp modSp add mod">
        <pc:chgData name="Jaana Peltoniemi" userId="ccd03a83-8132-47d3-a68a-70dea0334b12" providerId="ADAL" clId="{63CE2FE5-EDAE-4493-BAB3-C1AD4CDF7327}" dt="2024-10-23T09:24:33.387" v="984" actId="1076"/>
        <pc:sldMkLst>
          <pc:docMk/>
          <pc:sldMk cId="2314039084" sldId="431"/>
        </pc:sldMkLst>
      </pc:sldChg>
      <pc:sldChg chg="addSp delSp modSp add mod">
        <pc:chgData name="Jaana Peltoniemi" userId="ccd03a83-8132-47d3-a68a-70dea0334b12" providerId="ADAL" clId="{63CE2FE5-EDAE-4493-BAB3-C1AD4CDF7327}" dt="2024-10-23T09:30:55.596" v="1060" actId="12"/>
        <pc:sldMkLst>
          <pc:docMk/>
          <pc:sldMk cId="2179973063" sldId="432"/>
        </pc:sldMkLst>
      </pc:sldChg>
      <pc:sldChg chg="addSp delSp modSp add mod">
        <pc:chgData name="Jaana Peltoniemi" userId="ccd03a83-8132-47d3-a68a-70dea0334b12" providerId="ADAL" clId="{63CE2FE5-EDAE-4493-BAB3-C1AD4CDF7327}" dt="2024-10-23T09:31:36.421" v="1062" actId="255"/>
        <pc:sldMkLst>
          <pc:docMk/>
          <pc:sldMk cId="830305890" sldId="433"/>
        </pc:sldMkLst>
      </pc:sldChg>
      <pc:sldChg chg="add">
        <pc:chgData name="Jaana Peltoniemi" userId="ccd03a83-8132-47d3-a68a-70dea0334b12" providerId="ADAL" clId="{63CE2FE5-EDAE-4493-BAB3-C1AD4CDF7327}" dt="2024-10-23T07:03:48.019" v="85"/>
        <pc:sldMkLst>
          <pc:docMk/>
          <pc:sldMk cId="2922042589" sldId="434"/>
        </pc:sldMkLst>
      </pc:sldChg>
      <pc:sldChg chg="modSp add mod">
        <pc:chgData name="Jaana Peltoniemi" userId="ccd03a83-8132-47d3-a68a-70dea0334b12" providerId="ADAL" clId="{63CE2FE5-EDAE-4493-BAB3-C1AD4CDF7327}" dt="2024-10-23T09:49:20.334" v="1217" actId="1076"/>
        <pc:sldMkLst>
          <pc:docMk/>
          <pc:sldMk cId="182231486" sldId="435"/>
        </pc:sldMkLst>
      </pc:sldChg>
      <pc:sldChg chg="modSp add mod">
        <pc:chgData name="Jaana Peltoniemi" userId="ccd03a83-8132-47d3-a68a-70dea0334b12" providerId="ADAL" clId="{63CE2FE5-EDAE-4493-BAB3-C1AD4CDF7327}" dt="2024-10-23T09:50:22.876" v="1220" actId="14100"/>
        <pc:sldMkLst>
          <pc:docMk/>
          <pc:sldMk cId="388785911" sldId="436"/>
        </pc:sldMkLst>
      </pc:sldChg>
      <pc:sldChg chg="addSp delSp modSp add mod">
        <pc:chgData name="Jaana Peltoniemi" userId="ccd03a83-8132-47d3-a68a-70dea0334b12" providerId="ADAL" clId="{63CE2FE5-EDAE-4493-BAB3-C1AD4CDF7327}" dt="2024-10-23T09:34:27.291" v="1066" actId="255"/>
        <pc:sldMkLst>
          <pc:docMk/>
          <pc:sldMk cId="4040349544" sldId="437"/>
        </pc:sldMkLst>
      </pc:sldChg>
      <pc:sldChg chg="modSp add">
        <pc:chgData name="Jaana Peltoniemi" userId="ccd03a83-8132-47d3-a68a-70dea0334b12" providerId="ADAL" clId="{63CE2FE5-EDAE-4493-BAB3-C1AD4CDF7327}" dt="2024-10-23T09:36:48.326" v="1074" actId="20577"/>
        <pc:sldMkLst>
          <pc:docMk/>
          <pc:sldMk cId="1949411345" sldId="438"/>
        </pc:sldMkLst>
      </pc:sldChg>
      <pc:sldChg chg="addSp modSp add mod">
        <pc:chgData name="Jaana Peltoniemi" userId="ccd03a83-8132-47d3-a68a-70dea0334b12" providerId="ADAL" clId="{63CE2FE5-EDAE-4493-BAB3-C1AD4CDF7327}" dt="2024-10-23T11:13:56.822" v="1795" actId="1076"/>
        <pc:sldMkLst>
          <pc:docMk/>
          <pc:sldMk cId="1195111489" sldId="439"/>
        </pc:sldMkLst>
      </pc:sldChg>
      <pc:sldChg chg="addSp delSp modSp add mod">
        <pc:chgData name="Jaana Peltoniemi" userId="ccd03a83-8132-47d3-a68a-70dea0334b12" providerId="ADAL" clId="{63CE2FE5-EDAE-4493-BAB3-C1AD4CDF7327}" dt="2024-10-23T09:53:53.111" v="1229" actId="14100"/>
        <pc:sldMkLst>
          <pc:docMk/>
          <pc:sldMk cId="2198260955" sldId="440"/>
        </pc:sldMkLst>
      </pc:sldChg>
      <pc:sldChg chg="modSp add mod">
        <pc:chgData name="Jaana Peltoniemi" userId="ccd03a83-8132-47d3-a68a-70dea0334b12" providerId="ADAL" clId="{63CE2FE5-EDAE-4493-BAB3-C1AD4CDF7327}" dt="2024-10-23T11:37:41.668" v="2146" actId="20577"/>
        <pc:sldMkLst>
          <pc:docMk/>
          <pc:sldMk cId="3386404526" sldId="441"/>
        </pc:sldMkLst>
      </pc:sldChg>
      <pc:sldChg chg="add">
        <pc:chgData name="Jaana Peltoniemi" userId="ccd03a83-8132-47d3-a68a-70dea0334b12" providerId="ADAL" clId="{63CE2FE5-EDAE-4493-BAB3-C1AD4CDF7327}" dt="2024-10-23T07:03:48.019" v="85"/>
        <pc:sldMkLst>
          <pc:docMk/>
          <pc:sldMk cId="1163376213" sldId="442"/>
        </pc:sldMkLst>
      </pc:sldChg>
      <pc:sldChg chg="new del">
        <pc:chgData name="Jaana Peltoniemi" userId="ccd03a83-8132-47d3-a68a-70dea0334b12" providerId="ADAL" clId="{63CE2FE5-EDAE-4493-BAB3-C1AD4CDF7327}" dt="2024-10-23T07:09:04.631" v="122" actId="2696"/>
        <pc:sldMkLst>
          <pc:docMk/>
          <pc:sldMk cId="1650590800" sldId="443"/>
        </pc:sldMkLst>
      </pc:sldChg>
      <pc:sldChg chg="addSp delSp modSp new mod ord">
        <pc:chgData name="Jaana Peltoniemi" userId="ccd03a83-8132-47d3-a68a-70dea0334b12" providerId="ADAL" clId="{63CE2FE5-EDAE-4493-BAB3-C1AD4CDF7327}" dt="2024-10-23T09:30:12.097" v="1055" actId="1076"/>
        <pc:sldMkLst>
          <pc:docMk/>
          <pc:sldMk cId="4023575105" sldId="443"/>
        </pc:sldMkLst>
      </pc:sldChg>
      <pc:sldChg chg="addSp modSp new mod">
        <pc:chgData name="Jaana Peltoniemi" userId="ccd03a83-8132-47d3-a68a-70dea0334b12" providerId="ADAL" clId="{63CE2FE5-EDAE-4493-BAB3-C1AD4CDF7327}" dt="2024-10-23T08:41:02.343" v="905" actId="1076"/>
        <pc:sldMkLst>
          <pc:docMk/>
          <pc:sldMk cId="2102590876" sldId="444"/>
        </pc:sldMkLst>
      </pc:sldChg>
      <pc:sldChg chg="new del">
        <pc:chgData name="Jaana Peltoniemi" userId="ccd03a83-8132-47d3-a68a-70dea0334b12" providerId="ADAL" clId="{63CE2FE5-EDAE-4493-BAB3-C1AD4CDF7327}" dt="2024-10-23T07:09:07.926" v="123" actId="2696"/>
        <pc:sldMkLst>
          <pc:docMk/>
          <pc:sldMk cId="2775232162" sldId="444"/>
        </pc:sldMkLst>
      </pc:sldChg>
      <pc:sldChg chg="modSp add mod">
        <pc:chgData name="Jaana Peltoniemi" userId="ccd03a83-8132-47d3-a68a-70dea0334b12" providerId="ADAL" clId="{63CE2FE5-EDAE-4493-BAB3-C1AD4CDF7327}" dt="2024-10-23T10:44:41.065" v="1627"/>
        <pc:sldMkLst>
          <pc:docMk/>
          <pc:sldMk cId="3840314695" sldId="445"/>
        </pc:sldMkLst>
      </pc:sldChg>
      <pc:sldChg chg="addSp modSp new mod">
        <pc:chgData name="Jaana Peltoniemi" userId="ccd03a83-8132-47d3-a68a-70dea0334b12" providerId="ADAL" clId="{63CE2FE5-EDAE-4493-BAB3-C1AD4CDF7327}" dt="2024-10-23T11:16:48.503" v="1805"/>
        <pc:sldMkLst>
          <pc:docMk/>
          <pc:sldMk cId="987848245" sldId="446"/>
        </pc:sldMkLst>
      </pc:sldChg>
      <pc:sldChg chg="addSp delSp modSp new mod">
        <pc:chgData name="Jaana Peltoniemi" userId="ccd03a83-8132-47d3-a68a-70dea0334b12" providerId="ADAL" clId="{63CE2FE5-EDAE-4493-BAB3-C1AD4CDF7327}" dt="2024-10-23T11:11:04.178" v="1790" actId="403"/>
        <pc:sldMkLst>
          <pc:docMk/>
          <pc:sldMk cId="1849588949" sldId="447"/>
        </pc:sldMkLst>
      </pc:sldChg>
      <pc:sldChg chg="addSp modSp new mod">
        <pc:chgData name="Jaana Peltoniemi" userId="ccd03a83-8132-47d3-a68a-70dea0334b12" providerId="ADAL" clId="{63CE2FE5-EDAE-4493-BAB3-C1AD4CDF7327}" dt="2024-10-23T11:03:43.728" v="1738" actId="1076"/>
        <pc:sldMkLst>
          <pc:docMk/>
          <pc:sldMk cId="1725413472" sldId="448"/>
        </pc:sldMkLst>
      </pc:sldChg>
      <pc:sldChg chg="modSp new mod">
        <pc:chgData name="Jaana Peltoniemi" userId="ccd03a83-8132-47d3-a68a-70dea0334b12" providerId="ADAL" clId="{63CE2FE5-EDAE-4493-BAB3-C1AD4CDF7327}" dt="2024-10-23T11:07:10.841" v="1749" actId="2710"/>
        <pc:sldMkLst>
          <pc:docMk/>
          <pc:sldMk cId="3179797279" sldId="449"/>
        </pc:sldMkLst>
      </pc:sldChg>
      <pc:sldChg chg="addSp delSp modSp new mod">
        <pc:chgData name="Jaana Peltoniemi" userId="ccd03a83-8132-47d3-a68a-70dea0334b12" providerId="ADAL" clId="{63CE2FE5-EDAE-4493-BAB3-C1AD4CDF7327}" dt="2024-10-23T11:09:30.414" v="1785" actId="14100"/>
        <pc:sldMkLst>
          <pc:docMk/>
          <pc:sldMk cId="268886125" sldId="450"/>
        </pc:sldMkLst>
      </pc:sldChg>
    </pc:docChg>
  </pc:docChgLst>
  <pc:docChgLst>
    <pc:chgData name="Mirka Kuronen" userId="71b96704-870d-4e61-bbdc-d976aef0b164" providerId="ADAL" clId="{7F0D20FF-B5DF-4CFE-B287-A3DC8B766016}"/>
    <pc:docChg chg="custSel modSld">
      <pc:chgData name="Mirka Kuronen" userId="71b96704-870d-4e61-bbdc-d976aef0b164" providerId="ADAL" clId="{7F0D20FF-B5DF-4CFE-B287-A3DC8B766016}" dt="2025-10-06T09:59:54.873" v="144" actId="1076"/>
      <pc:docMkLst>
        <pc:docMk/>
      </pc:docMkLst>
      <pc:sldChg chg="modSp mod">
        <pc:chgData name="Mirka Kuronen" userId="71b96704-870d-4e61-bbdc-d976aef0b164" providerId="ADAL" clId="{7F0D20FF-B5DF-4CFE-B287-A3DC8B766016}" dt="2025-10-06T09:54:55.748" v="58" actId="5793"/>
        <pc:sldMkLst>
          <pc:docMk/>
          <pc:sldMk cId="1115414699" sldId="396"/>
        </pc:sldMkLst>
        <pc:spChg chg="mod">
          <ac:chgData name="Mirka Kuronen" userId="71b96704-870d-4e61-bbdc-d976aef0b164" providerId="ADAL" clId="{7F0D20FF-B5DF-4CFE-B287-A3DC8B766016}" dt="2025-10-06T09:54:55.748" v="58" actId="5793"/>
          <ac:spMkLst>
            <pc:docMk/>
            <pc:sldMk cId="1115414699" sldId="396"/>
            <ac:spMk id="4" creationId="{5024EE03-1462-A804-A6D8-4488EB70EDBD}"/>
          </ac:spMkLst>
        </pc:spChg>
      </pc:sldChg>
      <pc:sldChg chg="modSp mod">
        <pc:chgData name="Mirka Kuronen" userId="71b96704-870d-4e61-bbdc-d976aef0b164" providerId="ADAL" clId="{7F0D20FF-B5DF-4CFE-B287-A3DC8B766016}" dt="2025-10-06T09:58:45.272" v="133" actId="20577"/>
        <pc:sldMkLst>
          <pc:docMk/>
          <pc:sldMk cId="4047366418" sldId="398"/>
        </pc:sldMkLst>
        <pc:spChg chg="mod">
          <ac:chgData name="Mirka Kuronen" userId="71b96704-870d-4e61-bbdc-d976aef0b164" providerId="ADAL" clId="{7F0D20FF-B5DF-4CFE-B287-A3DC8B766016}" dt="2025-10-06T09:58:45.272" v="133" actId="20577"/>
          <ac:spMkLst>
            <pc:docMk/>
            <pc:sldMk cId="4047366418" sldId="398"/>
            <ac:spMk id="4" creationId="{85314719-8E30-D90C-2473-5027C4ED4A06}"/>
          </ac:spMkLst>
        </pc:spChg>
      </pc:sldChg>
      <pc:sldChg chg="modSp mod">
        <pc:chgData name="Mirka Kuronen" userId="71b96704-870d-4e61-bbdc-d976aef0b164" providerId="ADAL" clId="{7F0D20FF-B5DF-4CFE-B287-A3DC8B766016}" dt="2025-10-06T09:44:15.492" v="33" actId="20577"/>
        <pc:sldMkLst>
          <pc:docMk/>
          <pc:sldMk cId="347424503" sldId="408"/>
        </pc:sldMkLst>
        <pc:spChg chg="mod">
          <ac:chgData name="Mirka Kuronen" userId="71b96704-870d-4e61-bbdc-d976aef0b164" providerId="ADAL" clId="{7F0D20FF-B5DF-4CFE-B287-A3DC8B766016}" dt="2025-10-06T09:44:15.492" v="33" actId="20577"/>
          <ac:spMkLst>
            <pc:docMk/>
            <pc:sldMk cId="347424503" sldId="408"/>
            <ac:spMk id="2" creationId="{C51F6FA1-5F3D-37DE-0664-ED287839E04E}"/>
          </ac:spMkLst>
        </pc:spChg>
      </pc:sldChg>
      <pc:sldChg chg="delSp mod">
        <pc:chgData name="Mirka Kuronen" userId="71b96704-870d-4e61-bbdc-d976aef0b164" providerId="ADAL" clId="{7F0D20FF-B5DF-4CFE-B287-A3DC8B766016}" dt="2025-10-06T09:48:12.874" v="34" actId="478"/>
        <pc:sldMkLst>
          <pc:docMk/>
          <pc:sldMk cId="3117436342" sldId="428"/>
        </pc:sldMkLst>
        <pc:graphicFrameChg chg="del">
          <ac:chgData name="Mirka Kuronen" userId="71b96704-870d-4e61-bbdc-d976aef0b164" providerId="ADAL" clId="{7F0D20FF-B5DF-4CFE-B287-A3DC8B766016}" dt="2025-10-06T09:48:12.874" v="34" actId="478"/>
          <ac:graphicFrameMkLst>
            <pc:docMk/>
            <pc:sldMk cId="3117436342" sldId="428"/>
            <ac:graphicFrameMk id="6" creationId="{BB05504D-5FE3-B17E-EEA4-DDBFFFB3DB22}"/>
          </ac:graphicFrameMkLst>
        </pc:graphicFrameChg>
      </pc:sldChg>
      <pc:sldChg chg="addSp modSp mod">
        <pc:chgData name="Mirka Kuronen" userId="71b96704-870d-4e61-bbdc-d976aef0b164" providerId="ADAL" clId="{7F0D20FF-B5DF-4CFE-B287-A3DC8B766016}" dt="2025-10-06T09:59:54.873" v="144" actId="1076"/>
        <pc:sldMkLst>
          <pc:docMk/>
          <pc:sldMk cId="182231486" sldId="435"/>
        </pc:sldMkLst>
        <pc:graphicFrameChg chg="mod modGraphic">
          <ac:chgData name="Mirka Kuronen" userId="71b96704-870d-4e61-bbdc-d976aef0b164" providerId="ADAL" clId="{7F0D20FF-B5DF-4CFE-B287-A3DC8B766016}" dt="2025-10-06T09:59:51.809" v="143" actId="404"/>
          <ac:graphicFrameMkLst>
            <pc:docMk/>
            <pc:sldMk cId="182231486" sldId="435"/>
            <ac:graphicFrameMk id="2" creationId="{FDCD8B2C-CF6F-B346-21C3-099C3097C38B}"/>
          </ac:graphicFrameMkLst>
        </pc:graphicFrameChg>
        <pc:picChg chg="mod">
          <ac:chgData name="Mirka Kuronen" userId="71b96704-870d-4e61-bbdc-d976aef0b164" providerId="ADAL" clId="{7F0D20FF-B5DF-4CFE-B287-A3DC8B766016}" dt="2025-10-06T09:52:27.880" v="39" actId="1076"/>
          <ac:picMkLst>
            <pc:docMk/>
            <pc:sldMk cId="182231486" sldId="435"/>
            <ac:picMk id="6" creationId="{035A4B9D-972E-3331-B7F1-4912CED29E90}"/>
          </ac:picMkLst>
        </pc:picChg>
        <pc:picChg chg="add mod">
          <ac:chgData name="Mirka Kuronen" userId="71b96704-870d-4e61-bbdc-d976aef0b164" providerId="ADAL" clId="{7F0D20FF-B5DF-4CFE-B287-A3DC8B766016}" dt="2025-10-06T09:59:54.873" v="144" actId="1076"/>
          <ac:picMkLst>
            <pc:docMk/>
            <pc:sldMk cId="182231486" sldId="435"/>
            <ac:picMk id="7" creationId="{7AC518FB-3915-4CC4-6419-06CE2F1BA865}"/>
          </ac:picMkLst>
        </pc:picChg>
        <pc:picChg chg="mod">
          <ac:chgData name="Mirka Kuronen" userId="71b96704-870d-4e61-bbdc-d976aef0b164" providerId="ADAL" clId="{7F0D20FF-B5DF-4CFE-B287-A3DC8B766016}" dt="2025-10-06T09:59:11.263" v="135" actId="1076"/>
          <ac:picMkLst>
            <pc:docMk/>
            <pc:sldMk cId="182231486" sldId="435"/>
            <ac:picMk id="8" creationId="{0B537EDE-3FA4-55C7-65D8-D11F3196FAE9}"/>
          </ac:picMkLst>
        </pc:picChg>
        <pc:picChg chg="mod">
          <ac:chgData name="Mirka Kuronen" userId="71b96704-870d-4e61-bbdc-d976aef0b164" providerId="ADAL" clId="{7F0D20FF-B5DF-4CFE-B287-A3DC8B766016}" dt="2025-10-06T09:59:08.715" v="134" actId="1076"/>
          <ac:picMkLst>
            <pc:docMk/>
            <pc:sldMk cId="182231486" sldId="435"/>
            <ac:picMk id="12" creationId="{B46F1F9D-4BA5-E535-D9AC-BBDB2B4A3205}"/>
          </ac:picMkLst>
        </pc:picChg>
      </pc:sldChg>
    </pc:docChg>
  </pc:docChgLst>
  <pc:docChgLst>
    <pc:chgData name="Mirka Kuronen" userId="71b96704-870d-4e61-bbdc-d976aef0b164" providerId="ADAL" clId="{9CF9BD05-E698-4396-810F-C718017D1BAC}"/>
    <pc:docChg chg="modSld">
      <pc:chgData name="Mirka Kuronen" userId="71b96704-870d-4e61-bbdc-d976aef0b164" providerId="ADAL" clId="{9CF9BD05-E698-4396-810F-C718017D1BAC}" dt="2025-01-08T08:18:56.420" v="7" actId="404"/>
      <pc:docMkLst>
        <pc:docMk/>
      </pc:docMkLst>
      <pc:sldChg chg="modSp mod">
        <pc:chgData name="Mirka Kuronen" userId="71b96704-870d-4e61-bbdc-d976aef0b164" providerId="ADAL" clId="{9CF9BD05-E698-4396-810F-C718017D1BAC}" dt="2025-01-08T08:18:56.420" v="7" actId="404"/>
        <pc:sldMkLst>
          <pc:docMk/>
          <pc:sldMk cId="4276546854" sldId="453"/>
        </pc:sldMkLst>
      </pc:sldChg>
    </pc:docChg>
  </pc:docChgLst>
  <pc:docChgLst>
    <pc:chgData name="Jaana Peltoniemi" userId="ccd03a83-8132-47d3-a68a-70dea0334b12" providerId="ADAL" clId="{F2346F0E-0145-471D-A86A-BFEBB3030B62}"/>
    <pc:docChg chg="undo redo custSel modSld sldOrd">
      <pc:chgData name="Jaana Peltoniemi" userId="ccd03a83-8132-47d3-a68a-70dea0334b12" providerId="ADAL" clId="{F2346F0E-0145-471D-A86A-BFEBB3030B62}" dt="2024-11-14T07:41:29.126" v="1267" actId="1076"/>
      <pc:docMkLst>
        <pc:docMk/>
      </pc:docMkLst>
      <pc:sldChg chg="modSp mod">
        <pc:chgData name="Jaana Peltoniemi" userId="ccd03a83-8132-47d3-a68a-70dea0334b12" providerId="ADAL" clId="{F2346F0E-0145-471D-A86A-BFEBB3030B62}" dt="2024-11-12T12:14:59.261" v="203" actId="255"/>
        <pc:sldMkLst>
          <pc:docMk/>
          <pc:sldMk cId="1272549290" sldId="384"/>
        </pc:sldMkLst>
      </pc:sldChg>
      <pc:sldChg chg="modSp mod">
        <pc:chgData name="Jaana Peltoniemi" userId="ccd03a83-8132-47d3-a68a-70dea0334b12" providerId="ADAL" clId="{F2346F0E-0145-471D-A86A-BFEBB3030B62}" dt="2024-11-14T06:46:19.833" v="1250" actId="14100"/>
        <pc:sldMkLst>
          <pc:docMk/>
          <pc:sldMk cId="1155905198" sldId="390"/>
        </pc:sldMkLst>
      </pc:sldChg>
      <pc:sldChg chg="modSp mod ord">
        <pc:chgData name="Jaana Peltoniemi" userId="ccd03a83-8132-47d3-a68a-70dea0334b12" providerId="ADAL" clId="{F2346F0E-0145-471D-A86A-BFEBB3030B62}" dt="2024-11-12T12:48:41.214" v="668" actId="20577"/>
        <pc:sldMkLst>
          <pc:docMk/>
          <pc:sldMk cId="625108364" sldId="393"/>
        </pc:sldMkLst>
      </pc:sldChg>
      <pc:sldChg chg="addSp delSp modSp mod">
        <pc:chgData name="Jaana Peltoniemi" userId="ccd03a83-8132-47d3-a68a-70dea0334b12" providerId="ADAL" clId="{F2346F0E-0145-471D-A86A-BFEBB3030B62}" dt="2024-11-12T13:11:02.704" v="1232" actId="20577"/>
        <pc:sldMkLst>
          <pc:docMk/>
          <pc:sldMk cId="2584282319" sldId="394"/>
        </pc:sldMkLst>
      </pc:sldChg>
      <pc:sldChg chg="modSp mod">
        <pc:chgData name="Jaana Peltoniemi" userId="ccd03a83-8132-47d3-a68a-70dea0334b12" providerId="ADAL" clId="{F2346F0E-0145-471D-A86A-BFEBB3030B62}" dt="2024-11-12T12:48:57.054" v="670" actId="20577"/>
        <pc:sldMkLst>
          <pc:docMk/>
          <pc:sldMk cId="1115414699" sldId="396"/>
        </pc:sldMkLst>
      </pc:sldChg>
      <pc:sldChg chg="modSp mod">
        <pc:chgData name="Jaana Peltoniemi" userId="ccd03a83-8132-47d3-a68a-70dea0334b12" providerId="ADAL" clId="{F2346F0E-0145-471D-A86A-BFEBB3030B62}" dt="2024-11-12T12:35:31.692" v="584" actId="255"/>
        <pc:sldMkLst>
          <pc:docMk/>
          <pc:sldMk cId="2227927425" sldId="399"/>
        </pc:sldMkLst>
      </pc:sldChg>
      <pc:sldChg chg="modSp mod">
        <pc:chgData name="Jaana Peltoniemi" userId="ccd03a83-8132-47d3-a68a-70dea0334b12" providerId="ADAL" clId="{F2346F0E-0145-471D-A86A-BFEBB3030B62}" dt="2024-11-12T12:25:05.587" v="417" actId="255"/>
        <pc:sldMkLst>
          <pc:docMk/>
          <pc:sldMk cId="2158999328" sldId="400"/>
        </pc:sldMkLst>
      </pc:sldChg>
      <pc:sldChg chg="modSp mod">
        <pc:chgData name="Jaana Peltoniemi" userId="ccd03a83-8132-47d3-a68a-70dea0334b12" providerId="ADAL" clId="{F2346F0E-0145-471D-A86A-BFEBB3030B62}" dt="2024-11-12T12:05:08.042" v="167" actId="14100"/>
        <pc:sldMkLst>
          <pc:docMk/>
          <pc:sldMk cId="1459013477" sldId="407"/>
        </pc:sldMkLst>
      </pc:sldChg>
      <pc:sldChg chg="modSp mod">
        <pc:chgData name="Jaana Peltoniemi" userId="ccd03a83-8132-47d3-a68a-70dea0334b12" providerId="ADAL" clId="{F2346F0E-0145-471D-A86A-BFEBB3030B62}" dt="2024-11-12T12:05:27.073" v="170" actId="20577"/>
        <pc:sldMkLst>
          <pc:docMk/>
          <pc:sldMk cId="347424503" sldId="408"/>
        </pc:sldMkLst>
      </pc:sldChg>
      <pc:sldChg chg="modSp mod">
        <pc:chgData name="Jaana Peltoniemi" userId="ccd03a83-8132-47d3-a68a-70dea0334b12" providerId="ADAL" clId="{F2346F0E-0145-471D-A86A-BFEBB3030B62}" dt="2024-11-12T12:03:52.244" v="158" actId="20577"/>
        <pc:sldMkLst>
          <pc:docMk/>
          <pc:sldMk cId="1542541864" sldId="410"/>
        </pc:sldMkLst>
      </pc:sldChg>
      <pc:sldChg chg="modSp mod">
        <pc:chgData name="Jaana Peltoniemi" userId="ccd03a83-8132-47d3-a68a-70dea0334b12" providerId="ADAL" clId="{F2346F0E-0145-471D-A86A-BFEBB3030B62}" dt="2024-11-12T12:15:16.985" v="205" actId="255"/>
        <pc:sldMkLst>
          <pc:docMk/>
          <pc:sldMk cId="2491401582" sldId="412"/>
        </pc:sldMkLst>
      </pc:sldChg>
      <pc:sldChg chg="modSp mod">
        <pc:chgData name="Jaana Peltoniemi" userId="ccd03a83-8132-47d3-a68a-70dea0334b12" providerId="ADAL" clId="{F2346F0E-0145-471D-A86A-BFEBB3030B62}" dt="2024-11-14T07:41:29.126" v="1267" actId="1076"/>
        <pc:sldMkLst>
          <pc:docMk/>
          <pc:sldMk cId="4179008109" sldId="416"/>
        </pc:sldMkLst>
      </pc:sldChg>
      <pc:sldChg chg="modSp mod">
        <pc:chgData name="Jaana Peltoniemi" userId="ccd03a83-8132-47d3-a68a-70dea0334b12" providerId="ADAL" clId="{F2346F0E-0145-471D-A86A-BFEBB3030B62}" dt="2024-11-12T12:48:23.877" v="666" actId="20577"/>
        <pc:sldMkLst>
          <pc:docMk/>
          <pc:sldMk cId="1524906929" sldId="417"/>
        </pc:sldMkLst>
      </pc:sldChg>
      <pc:sldChg chg="modSp mod">
        <pc:chgData name="Jaana Peltoniemi" userId="ccd03a83-8132-47d3-a68a-70dea0334b12" providerId="ADAL" clId="{F2346F0E-0145-471D-A86A-BFEBB3030B62}" dt="2024-11-12T12:05:38.233" v="173" actId="20577"/>
        <pc:sldMkLst>
          <pc:docMk/>
          <pc:sldMk cId="1627688613" sldId="419"/>
        </pc:sldMkLst>
      </pc:sldChg>
      <pc:sldChg chg="modSp mod">
        <pc:chgData name="Jaana Peltoniemi" userId="ccd03a83-8132-47d3-a68a-70dea0334b12" providerId="ADAL" clId="{F2346F0E-0145-471D-A86A-BFEBB3030B62}" dt="2024-11-12T12:14:43.715" v="202" actId="14100"/>
        <pc:sldMkLst>
          <pc:docMk/>
          <pc:sldMk cId="1424303167" sldId="423"/>
        </pc:sldMkLst>
      </pc:sldChg>
      <pc:sldChg chg="modSp mod">
        <pc:chgData name="Jaana Peltoniemi" userId="ccd03a83-8132-47d3-a68a-70dea0334b12" providerId="ADAL" clId="{F2346F0E-0145-471D-A86A-BFEBB3030B62}" dt="2024-11-12T12:16:29.738" v="227" actId="1076"/>
        <pc:sldMkLst>
          <pc:docMk/>
          <pc:sldMk cId="3117436342" sldId="428"/>
        </pc:sldMkLst>
      </pc:sldChg>
      <pc:sldChg chg="modSp mod">
        <pc:chgData name="Jaana Peltoniemi" userId="ccd03a83-8132-47d3-a68a-70dea0334b12" providerId="ADAL" clId="{F2346F0E-0145-471D-A86A-BFEBB3030B62}" dt="2024-11-12T12:23:33.026" v="398" actId="255"/>
        <pc:sldMkLst>
          <pc:docMk/>
          <pc:sldMk cId="2922042589" sldId="434"/>
        </pc:sldMkLst>
      </pc:sldChg>
      <pc:sldChg chg="modSp mod">
        <pc:chgData name="Jaana Peltoniemi" userId="ccd03a83-8132-47d3-a68a-70dea0334b12" providerId="ADAL" clId="{F2346F0E-0145-471D-A86A-BFEBB3030B62}" dt="2024-11-12T12:24:16.991" v="404" actId="20577"/>
        <pc:sldMkLst>
          <pc:docMk/>
          <pc:sldMk cId="182231486" sldId="435"/>
        </pc:sldMkLst>
      </pc:sldChg>
      <pc:sldChg chg="modSp mod">
        <pc:chgData name="Jaana Peltoniemi" userId="ccd03a83-8132-47d3-a68a-70dea0334b12" providerId="ADAL" clId="{F2346F0E-0145-471D-A86A-BFEBB3030B62}" dt="2024-11-12T12:24:31.790" v="408" actId="20577"/>
        <pc:sldMkLst>
          <pc:docMk/>
          <pc:sldMk cId="388785911" sldId="436"/>
        </pc:sldMkLst>
      </pc:sldChg>
      <pc:sldChg chg="modSp">
        <pc:chgData name="Jaana Peltoniemi" userId="ccd03a83-8132-47d3-a68a-70dea0334b12" providerId="ADAL" clId="{F2346F0E-0145-471D-A86A-BFEBB3030B62}" dt="2024-11-12T12:19:42.485" v="331" actId="2711"/>
        <pc:sldMkLst>
          <pc:docMk/>
          <pc:sldMk cId="1949411345" sldId="438"/>
        </pc:sldMkLst>
      </pc:sldChg>
      <pc:sldChg chg="modSp mod">
        <pc:chgData name="Jaana Peltoniemi" userId="ccd03a83-8132-47d3-a68a-70dea0334b12" providerId="ADAL" clId="{F2346F0E-0145-471D-A86A-BFEBB3030B62}" dt="2024-11-12T12:21:28.578" v="348" actId="1076"/>
        <pc:sldMkLst>
          <pc:docMk/>
          <pc:sldMk cId="1195111489" sldId="439"/>
        </pc:sldMkLst>
      </pc:sldChg>
      <pc:sldChg chg="modSp mod">
        <pc:chgData name="Jaana Peltoniemi" userId="ccd03a83-8132-47d3-a68a-70dea0334b12" providerId="ADAL" clId="{F2346F0E-0145-471D-A86A-BFEBB3030B62}" dt="2024-11-12T12:24:42.748" v="412" actId="20577"/>
        <pc:sldMkLst>
          <pc:docMk/>
          <pc:sldMk cId="2198260955" sldId="440"/>
        </pc:sldMkLst>
      </pc:sldChg>
      <pc:sldChg chg="modSp mod ord">
        <pc:chgData name="Jaana Peltoniemi" userId="ccd03a83-8132-47d3-a68a-70dea0334b12" providerId="ADAL" clId="{F2346F0E-0145-471D-A86A-BFEBB3030B62}" dt="2024-11-12T12:43:47.102" v="634"/>
        <pc:sldMkLst>
          <pc:docMk/>
          <pc:sldMk cId="3386404526" sldId="441"/>
        </pc:sldMkLst>
      </pc:sldChg>
      <pc:sldChg chg="modSp mod">
        <pc:chgData name="Jaana Peltoniemi" userId="ccd03a83-8132-47d3-a68a-70dea0334b12" providerId="ADAL" clId="{F2346F0E-0145-471D-A86A-BFEBB3030B62}" dt="2024-11-12T12:17:58.275" v="286" actId="1076"/>
        <pc:sldMkLst>
          <pc:docMk/>
          <pc:sldMk cId="4023575105" sldId="443"/>
        </pc:sldMkLst>
      </pc:sldChg>
      <pc:sldChg chg="modSp mod">
        <pc:chgData name="Jaana Peltoniemi" userId="ccd03a83-8132-47d3-a68a-70dea0334b12" providerId="ADAL" clId="{F2346F0E-0145-471D-A86A-BFEBB3030B62}" dt="2024-11-12T12:05:46.899" v="176" actId="20577"/>
        <pc:sldMkLst>
          <pc:docMk/>
          <pc:sldMk cId="2102590876" sldId="444"/>
        </pc:sldMkLst>
      </pc:sldChg>
      <pc:sldChg chg="addSp delSp modSp mod">
        <pc:chgData name="Jaana Peltoniemi" userId="ccd03a83-8132-47d3-a68a-70dea0334b12" providerId="ADAL" clId="{F2346F0E-0145-471D-A86A-BFEBB3030B62}" dt="2024-11-12T13:10:39.372" v="1230" actId="20577"/>
        <pc:sldMkLst>
          <pc:docMk/>
          <pc:sldMk cId="3840314695" sldId="445"/>
        </pc:sldMkLst>
      </pc:sldChg>
      <pc:sldChg chg="modSp mod">
        <pc:chgData name="Jaana Peltoniemi" userId="ccd03a83-8132-47d3-a68a-70dea0334b12" providerId="ADAL" clId="{F2346F0E-0145-471D-A86A-BFEBB3030B62}" dt="2024-11-12T12:41:22.738" v="630" actId="2711"/>
        <pc:sldMkLst>
          <pc:docMk/>
          <pc:sldMk cId="987848245" sldId="446"/>
        </pc:sldMkLst>
      </pc:sldChg>
      <pc:sldChg chg="modSp mod">
        <pc:chgData name="Jaana Peltoniemi" userId="ccd03a83-8132-47d3-a68a-70dea0334b12" providerId="ADAL" clId="{F2346F0E-0145-471D-A86A-BFEBB3030B62}" dt="2024-11-12T12:33:58.196" v="579" actId="14100"/>
        <pc:sldMkLst>
          <pc:docMk/>
          <pc:sldMk cId="1849588949" sldId="447"/>
        </pc:sldMkLst>
      </pc:sldChg>
      <pc:sldChg chg="modSp mod">
        <pc:chgData name="Jaana Peltoniemi" userId="ccd03a83-8132-47d3-a68a-70dea0334b12" providerId="ADAL" clId="{F2346F0E-0145-471D-A86A-BFEBB3030B62}" dt="2024-11-12T12:34:39.070" v="580" actId="2711"/>
        <pc:sldMkLst>
          <pc:docMk/>
          <pc:sldMk cId="3179797279" sldId="449"/>
        </pc:sldMkLst>
      </pc:sldChg>
      <pc:sldChg chg="modSp mod">
        <pc:chgData name="Jaana Peltoniemi" userId="ccd03a83-8132-47d3-a68a-70dea0334b12" providerId="ADAL" clId="{F2346F0E-0145-471D-A86A-BFEBB3030B62}" dt="2024-11-12T12:35:02.437" v="581" actId="2711"/>
        <pc:sldMkLst>
          <pc:docMk/>
          <pc:sldMk cId="268886125" sldId="450"/>
        </pc:sldMkLst>
      </pc:sldChg>
    </pc:docChg>
  </pc:docChgLst>
  <pc:docChgLst>
    <pc:chgData name="Mirka Kuronen" userId="S::mirka.kuronen@leadersuupohja.fi::71b96704-870d-4e61-bbdc-d976aef0b164" providerId="AD" clId="Web-{ADBD8C6F-B739-4571-B79A-1343AD018DA7}"/>
    <pc:docChg chg="modSld">
      <pc:chgData name="Mirka Kuronen" userId="S::mirka.kuronen@leadersuupohja.fi::71b96704-870d-4e61-bbdc-d976aef0b164" providerId="AD" clId="Web-{ADBD8C6F-B739-4571-B79A-1343AD018DA7}" dt="2025-04-04T12:02:06.890" v="1" actId="20577"/>
      <pc:docMkLst>
        <pc:docMk/>
      </pc:docMkLst>
      <pc:sldChg chg="modSp">
        <pc:chgData name="Mirka Kuronen" userId="S::mirka.kuronen@leadersuupohja.fi::71b96704-870d-4e61-bbdc-d976aef0b164" providerId="AD" clId="Web-{ADBD8C6F-B739-4571-B79A-1343AD018DA7}" dt="2025-04-04T12:02:06.890" v="1" actId="20577"/>
        <pc:sldMkLst>
          <pc:docMk/>
          <pc:sldMk cId="3299160371" sldId="429"/>
        </pc:sldMkLst>
      </pc:sldChg>
    </pc:docChg>
  </pc:docChgLst>
  <pc:docChgLst>
    <pc:chgData name="Hanna-Leena Pihlajaniemi" userId="495aba30-cf18-4f08-8918-22654b492424" providerId="ADAL" clId="{68DF08D2-09C4-4098-952A-C2C1F0B259AA}"/>
    <pc:docChg chg="undo custSel addSld delSld modSld modNotesMaster modHandout">
      <pc:chgData name="Hanna-Leena Pihlajaniemi" userId="495aba30-cf18-4f08-8918-22654b492424" providerId="ADAL" clId="{68DF08D2-09C4-4098-952A-C2C1F0B259AA}" dt="2025-01-07T15:15:44.915" v="1291" actId="20577"/>
      <pc:docMkLst>
        <pc:docMk/>
      </pc:docMkLst>
      <pc:sldChg chg="modSp mod">
        <pc:chgData name="Hanna-Leena Pihlajaniemi" userId="495aba30-cf18-4f08-8918-22654b492424" providerId="ADAL" clId="{68DF08D2-09C4-4098-952A-C2C1F0B259AA}" dt="2025-01-07T13:49:51.086" v="198" actId="2711"/>
        <pc:sldMkLst>
          <pc:docMk/>
          <pc:sldMk cId="1272549290" sldId="384"/>
        </pc:sldMkLst>
      </pc:sldChg>
      <pc:sldChg chg="modSp mod">
        <pc:chgData name="Hanna-Leena Pihlajaniemi" userId="495aba30-cf18-4f08-8918-22654b492424" providerId="ADAL" clId="{68DF08D2-09C4-4098-952A-C2C1F0B259AA}" dt="2025-01-07T14:17:08.307" v="500" actId="1076"/>
        <pc:sldMkLst>
          <pc:docMk/>
          <pc:sldMk cId="1155905198" sldId="390"/>
        </pc:sldMkLst>
      </pc:sldChg>
      <pc:sldChg chg="modSp mod">
        <pc:chgData name="Hanna-Leena Pihlajaniemi" userId="495aba30-cf18-4f08-8918-22654b492424" providerId="ADAL" clId="{68DF08D2-09C4-4098-952A-C2C1F0B259AA}" dt="2025-01-07T14:27:47.830" v="568" actId="20577"/>
        <pc:sldMkLst>
          <pc:docMk/>
          <pc:sldMk cId="625108364" sldId="393"/>
        </pc:sldMkLst>
      </pc:sldChg>
      <pc:sldChg chg="modSp mod">
        <pc:chgData name="Hanna-Leena Pihlajaniemi" userId="495aba30-cf18-4f08-8918-22654b492424" providerId="ADAL" clId="{68DF08D2-09C4-4098-952A-C2C1F0B259AA}" dt="2025-01-07T14:30:50.365" v="594" actId="20577"/>
        <pc:sldMkLst>
          <pc:docMk/>
          <pc:sldMk cId="2584282319" sldId="394"/>
        </pc:sldMkLst>
      </pc:sldChg>
      <pc:sldChg chg="modSp mod">
        <pc:chgData name="Hanna-Leena Pihlajaniemi" userId="495aba30-cf18-4f08-8918-22654b492424" providerId="ADAL" clId="{68DF08D2-09C4-4098-952A-C2C1F0B259AA}" dt="2025-01-07T14:34:24.594" v="653" actId="20577"/>
        <pc:sldMkLst>
          <pc:docMk/>
          <pc:sldMk cId="1713489037" sldId="395"/>
        </pc:sldMkLst>
      </pc:sldChg>
      <pc:sldChg chg="modSp mod">
        <pc:chgData name="Hanna-Leena Pihlajaniemi" userId="495aba30-cf18-4f08-8918-22654b492424" providerId="ADAL" clId="{68DF08D2-09C4-4098-952A-C2C1F0B259AA}" dt="2025-01-07T14:29:30.324" v="585" actId="1076"/>
        <pc:sldMkLst>
          <pc:docMk/>
          <pc:sldMk cId="1115414699" sldId="396"/>
        </pc:sldMkLst>
      </pc:sldChg>
      <pc:sldChg chg="modSp mod">
        <pc:chgData name="Hanna-Leena Pihlajaniemi" userId="495aba30-cf18-4f08-8918-22654b492424" providerId="ADAL" clId="{68DF08D2-09C4-4098-952A-C2C1F0B259AA}" dt="2025-01-07T14:34:51.676" v="704" actId="20577"/>
        <pc:sldMkLst>
          <pc:docMk/>
          <pc:sldMk cId="2168118236" sldId="397"/>
        </pc:sldMkLst>
      </pc:sldChg>
      <pc:sldChg chg="modSp mod">
        <pc:chgData name="Hanna-Leena Pihlajaniemi" userId="495aba30-cf18-4f08-8918-22654b492424" providerId="ADAL" clId="{68DF08D2-09C4-4098-952A-C2C1F0B259AA}" dt="2025-01-07T14:29:50.432" v="586" actId="2711"/>
        <pc:sldMkLst>
          <pc:docMk/>
          <pc:sldMk cId="4047366418" sldId="398"/>
        </pc:sldMkLst>
      </pc:sldChg>
      <pc:sldChg chg="modSp mod">
        <pc:chgData name="Hanna-Leena Pihlajaniemi" userId="495aba30-cf18-4f08-8918-22654b492424" providerId="ADAL" clId="{68DF08D2-09C4-4098-952A-C2C1F0B259AA}" dt="2025-01-07T14:33:48.356" v="624" actId="1076"/>
        <pc:sldMkLst>
          <pc:docMk/>
          <pc:sldMk cId="2227927425" sldId="399"/>
        </pc:sldMkLst>
      </pc:sldChg>
      <pc:sldChg chg="modSp mod">
        <pc:chgData name="Hanna-Leena Pihlajaniemi" userId="495aba30-cf18-4f08-8918-22654b492424" providerId="ADAL" clId="{68DF08D2-09C4-4098-952A-C2C1F0B259AA}" dt="2025-01-07T14:22:30.912" v="537" actId="1076"/>
        <pc:sldMkLst>
          <pc:docMk/>
          <pc:sldMk cId="2158999328" sldId="400"/>
        </pc:sldMkLst>
      </pc:sldChg>
      <pc:sldChg chg="modSp mod">
        <pc:chgData name="Hanna-Leena Pihlajaniemi" userId="495aba30-cf18-4f08-8918-22654b492424" providerId="ADAL" clId="{68DF08D2-09C4-4098-952A-C2C1F0B259AA}" dt="2025-01-07T13:46:36.282" v="182" actId="255"/>
        <pc:sldMkLst>
          <pc:docMk/>
          <pc:sldMk cId="1459013477" sldId="407"/>
        </pc:sldMkLst>
      </pc:sldChg>
      <pc:sldChg chg="modSp mod">
        <pc:chgData name="Hanna-Leena Pihlajaniemi" userId="495aba30-cf18-4f08-8918-22654b492424" providerId="ADAL" clId="{68DF08D2-09C4-4098-952A-C2C1F0B259AA}" dt="2025-01-07T13:49:30.524" v="197" actId="1076"/>
        <pc:sldMkLst>
          <pc:docMk/>
          <pc:sldMk cId="347424503" sldId="408"/>
        </pc:sldMkLst>
      </pc:sldChg>
      <pc:sldChg chg="modSp">
        <pc:chgData name="Hanna-Leena Pihlajaniemi" userId="495aba30-cf18-4f08-8918-22654b492424" providerId="ADAL" clId="{68DF08D2-09C4-4098-952A-C2C1F0B259AA}" dt="2025-01-07T13:44:15.463" v="168" actId="20577"/>
        <pc:sldMkLst>
          <pc:docMk/>
          <pc:sldMk cId="1542541864" sldId="410"/>
        </pc:sldMkLst>
      </pc:sldChg>
      <pc:sldChg chg="modSp mod">
        <pc:chgData name="Hanna-Leena Pihlajaniemi" userId="495aba30-cf18-4f08-8918-22654b492424" providerId="ADAL" clId="{68DF08D2-09C4-4098-952A-C2C1F0B259AA}" dt="2025-01-07T13:50:19.067" v="199" actId="2711"/>
        <pc:sldMkLst>
          <pc:docMk/>
          <pc:sldMk cId="2491401582" sldId="412"/>
        </pc:sldMkLst>
      </pc:sldChg>
      <pc:sldChg chg="modSp del mod">
        <pc:chgData name="Hanna-Leena Pihlajaniemi" userId="495aba30-cf18-4f08-8918-22654b492424" providerId="ADAL" clId="{68DF08D2-09C4-4098-952A-C2C1F0B259AA}" dt="2025-01-07T14:48:17.753" v="924" actId="47"/>
        <pc:sldMkLst>
          <pc:docMk/>
          <pc:sldMk cId="2728101634" sldId="415"/>
        </pc:sldMkLst>
      </pc:sldChg>
      <pc:sldChg chg="delSp modSp del mod">
        <pc:chgData name="Hanna-Leena Pihlajaniemi" userId="495aba30-cf18-4f08-8918-22654b492424" providerId="ADAL" clId="{68DF08D2-09C4-4098-952A-C2C1F0B259AA}" dt="2025-01-07T14:54:23.847" v="965" actId="47"/>
        <pc:sldMkLst>
          <pc:docMk/>
          <pc:sldMk cId="4179008109" sldId="416"/>
        </pc:sldMkLst>
      </pc:sldChg>
      <pc:sldChg chg="modSp mod">
        <pc:chgData name="Hanna-Leena Pihlajaniemi" userId="495aba30-cf18-4f08-8918-22654b492424" providerId="ADAL" clId="{68DF08D2-09C4-4098-952A-C2C1F0B259AA}" dt="2025-01-07T14:25:16.191" v="552" actId="20577"/>
        <pc:sldMkLst>
          <pc:docMk/>
          <pc:sldMk cId="1524906929" sldId="417"/>
        </pc:sldMkLst>
      </pc:sldChg>
      <pc:sldChg chg="modSp mod">
        <pc:chgData name="Hanna-Leena Pihlajaniemi" userId="495aba30-cf18-4f08-8918-22654b492424" providerId="ADAL" clId="{68DF08D2-09C4-4098-952A-C2C1F0B259AA}" dt="2025-01-07T13:47:47.937" v="187" actId="14100"/>
        <pc:sldMkLst>
          <pc:docMk/>
          <pc:sldMk cId="1627688613" sldId="419"/>
        </pc:sldMkLst>
      </pc:sldChg>
      <pc:sldChg chg="modSp mod">
        <pc:chgData name="Hanna-Leena Pihlajaniemi" userId="495aba30-cf18-4f08-8918-22654b492424" providerId="ADAL" clId="{68DF08D2-09C4-4098-952A-C2C1F0B259AA}" dt="2025-01-07T13:48:58.626" v="195" actId="1076"/>
        <pc:sldMkLst>
          <pc:docMk/>
          <pc:sldMk cId="1424303167" sldId="423"/>
        </pc:sldMkLst>
      </pc:sldChg>
      <pc:sldChg chg="modSp mod">
        <pc:chgData name="Hanna-Leena Pihlajaniemi" userId="495aba30-cf18-4f08-8918-22654b492424" providerId="ADAL" clId="{68DF08D2-09C4-4098-952A-C2C1F0B259AA}" dt="2025-01-07T13:50:56.676" v="206" actId="20577"/>
        <pc:sldMkLst>
          <pc:docMk/>
          <pc:sldMk cId="3117436342" sldId="428"/>
        </pc:sldMkLst>
      </pc:sldChg>
      <pc:sldChg chg="modSp mod">
        <pc:chgData name="Hanna-Leena Pihlajaniemi" userId="495aba30-cf18-4f08-8918-22654b492424" providerId="ADAL" clId="{68DF08D2-09C4-4098-952A-C2C1F0B259AA}" dt="2025-01-07T13:55:03.692" v="214" actId="14100"/>
        <pc:sldMkLst>
          <pc:docMk/>
          <pc:sldMk cId="3299160371" sldId="429"/>
        </pc:sldMkLst>
      </pc:sldChg>
      <pc:sldChg chg="modSp mod">
        <pc:chgData name="Hanna-Leena Pihlajaniemi" userId="495aba30-cf18-4f08-8918-22654b492424" providerId="ADAL" clId="{68DF08D2-09C4-4098-952A-C2C1F0B259AA}" dt="2025-01-07T13:51:15.027" v="207" actId="255"/>
        <pc:sldMkLst>
          <pc:docMk/>
          <pc:sldMk cId="1152387275" sldId="430"/>
        </pc:sldMkLst>
      </pc:sldChg>
      <pc:sldChg chg="modSp mod">
        <pc:chgData name="Hanna-Leena Pihlajaniemi" userId="495aba30-cf18-4f08-8918-22654b492424" providerId="ADAL" clId="{68DF08D2-09C4-4098-952A-C2C1F0B259AA}" dt="2025-01-07T13:56:03.193" v="216" actId="5793"/>
        <pc:sldMkLst>
          <pc:docMk/>
          <pc:sldMk cId="2314039084" sldId="431"/>
        </pc:sldMkLst>
      </pc:sldChg>
      <pc:sldChg chg="modSp mod">
        <pc:chgData name="Hanna-Leena Pihlajaniemi" userId="495aba30-cf18-4f08-8918-22654b492424" providerId="ADAL" clId="{68DF08D2-09C4-4098-952A-C2C1F0B259AA}" dt="2025-01-07T13:59:20.599" v="412" actId="1076"/>
        <pc:sldMkLst>
          <pc:docMk/>
          <pc:sldMk cId="2179973063" sldId="432"/>
        </pc:sldMkLst>
      </pc:sldChg>
      <pc:sldChg chg="modSp del mod">
        <pc:chgData name="Hanna-Leena Pihlajaniemi" userId="495aba30-cf18-4f08-8918-22654b492424" providerId="ADAL" clId="{68DF08D2-09C4-4098-952A-C2C1F0B259AA}" dt="2025-01-07T14:05:32.912" v="442" actId="47"/>
        <pc:sldMkLst>
          <pc:docMk/>
          <pc:sldMk cId="830305890" sldId="433"/>
        </pc:sldMkLst>
      </pc:sldChg>
      <pc:sldChg chg="modSp mod">
        <pc:chgData name="Hanna-Leena Pihlajaniemi" userId="495aba30-cf18-4f08-8918-22654b492424" providerId="ADAL" clId="{68DF08D2-09C4-4098-952A-C2C1F0B259AA}" dt="2025-01-07T14:16:53.078" v="499" actId="1076"/>
        <pc:sldMkLst>
          <pc:docMk/>
          <pc:sldMk cId="2922042589" sldId="434"/>
        </pc:sldMkLst>
      </pc:sldChg>
      <pc:sldChg chg="modSp">
        <pc:chgData name="Hanna-Leena Pihlajaniemi" userId="495aba30-cf18-4f08-8918-22654b492424" providerId="ADAL" clId="{68DF08D2-09C4-4098-952A-C2C1F0B259AA}" dt="2025-01-07T14:14:54.639" v="497" actId="20577"/>
        <pc:sldMkLst>
          <pc:docMk/>
          <pc:sldMk cId="182231486" sldId="435"/>
        </pc:sldMkLst>
      </pc:sldChg>
      <pc:sldChg chg="modSp mod">
        <pc:chgData name="Hanna-Leena Pihlajaniemi" userId="495aba30-cf18-4f08-8918-22654b492424" providerId="ADAL" clId="{68DF08D2-09C4-4098-952A-C2C1F0B259AA}" dt="2025-01-07T14:18:27.596" v="505" actId="2711"/>
        <pc:sldMkLst>
          <pc:docMk/>
          <pc:sldMk cId="388785911" sldId="436"/>
        </pc:sldMkLst>
      </pc:sldChg>
      <pc:sldChg chg="modSp mod">
        <pc:chgData name="Hanna-Leena Pihlajaniemi" userId="495aba30-cf18-4f08-8918-22654b492424" providerId="ADAL" clId="{68DF08D2-09C4-4098-952A-C2C1F0B259AA}" dt="2025-01-07T14:06:42.718" v="453" actId="5793"/>
        <pc:sldMkLst>
          <pc:docMk/>
          <pc:sldMk cId="4040349544" sldId="437"/>
        </pc:sldMkLst>
      </pc:sldChg>
      <pc:sldChg chg="modSp mod">
        <pc:chgData name="Hanna-Leena Pihlajaniemi" userId="495aba30-cf18-4f08-8918-22654b492424" providerId="ADAL" clId="{68DF08D2-09C4-4098-952A-C2C1F0B259AA}" dt="2025-01-07T14:08:38.637" v="465" actId="20577"/>
        <pc:sldMkLst>
          <pc:docMk/>
          <pc:sldMk cId="1949411345" sldId="438"/>
        </pc:sldMkLst>
      </pc:sldChg>
      <pc:sldChg chg="addSp delSp modSp mod">
        <pc:chgData name="Hanna-Leena Pihlajaniemi" userId="495aba30-cf18-4f08-8918-22654b492424" providerId="ADAL" clId="{68DF08D2-09C4-4098-952A-C2C1F0B259AA}" dt="2025-01-07T14:36:20.299" v="708" actId="1076"/>
        <pc:sldMkLst>
          <pc:docMk/>
          <pc:sldMk cId="1195111489" sldId="439"/>
        </pc:sldMkLst>
      </pc:sldChg>
      <pc:sldChg chg="modSp mod">
        <pc:chgData name="Hanna-Leena Pihlajaniemi" userId="495aba30-cf18-4f08-8918-22654b492424" providerId="ADAL" clId="{68DF08D2-09C4-4098-952A-C2C1F0B259AA}" dt="2025-01-07T14:21:28.310" v="528" actId="1076"/>
        <pc:sldMkLst>
          <pc:docMk/>
          <pc:sldMk cId="2198260955" sldId="440"/>
        </pc:sldMkLst>
      </pc:sldChg>
      <pc:sldChg chg="addSp delSp modSp mod">
        <pc:chgData name="Hanna-Leena Pihlajaniemi" userId="495aba30-cf18-4f08-8918-22654b492424" providerId="ADAL" clId="{68DF08D2-09C4-4098-952A-C2C1F0B259AA}" dt="2025-01-07T14:28:33.979" v="580" actId="1076"/>
        <pc:sldMkLst>
          <pc:docMk/>
          <pc:sldMk cId="3386404526" sldId="441"/>
        </pc:sldMkLst>
      </pc:sldChg>
      <pc:sldChg chg="modSp mod">
        <pc:chgData name="Hanna-Leena Pihlajaniemi" userId="495aba30-cf18-4f08-8918-22654b492424" providerId="ADAL" clId="{68DF08D2-09C4-4098-952A-C2C1F0B259AA}" dt="2025-01-07T14:42:31.555" v="884" actId="1076"/>
        <pc:sldMkLst>
          <pc:docMk/>
          <pc:sldMk cId="1163376213" sldId="442"/>
        </pc:sldMkLst>
      </pc:sldChg>
      <pc:sldChg chg="addSp delSp modSp mod">
        <pc:chgData name="Hanna-Leena Pihlajaniemi" userId="495aba30-cf18-4f08-8918-22654b492424" providerId="ADAL" clId="{68DF08D2-09C4-4098-952A-C2C1F0B259AA}" dt="2025-01-07T14:06:53.874" v="459" actId="20577"/>
        <pc:sldMkLst>
          <pc:docMk/>
          <pc:sldMk cId="4023575105" sldId="443"/>
        </pc:sldMkLst>
      </pc:sldChg>
      <pc:sldChg chg="modSp mod">
        <pc:chgData name="Hanna-Leena Pihlajaniemi" userId="495aba30-cf18-4f08-8918-22654b492424" providerId="ADAL" clId="{68DF08D2-09C4-4098-952A-C2C1F0B259AA}" dt="2025-01-07T13:48:27.490" v="190" actId="1076"/>
        <pc:sldMkLst>
          <pc:docMk/>
          <pc:sldMk cId="2102590876" sldId="444"/>
        </pc:sldMkLst>
      </pc:sldChg>
      <pc:sldChg chg="modSp mod">
        <pc:chgData name="Hanna-Leena Pihlajaniemi" userId="495aba30-cf18-4f08-8918-22654b492424" providerId="ADAL" clId="{68DF08D2-09C4-4098-952A-C2C1F0B259AA}" dt="2025-01-07T14:32:13.537" v="605" actId="14100"/>
        <pc:sldMkLst>
          <pc:docMk/>
          <pc:sldMk cId="3840314695" sldId="445"/>
        </pc:sldMkLst>
      </pc:sldChg>
      <pc:sldChg chg="delSp modSp mod">
        <pc:chgData name="Hanna-Leena Pihlajaniemi" userId="495aba30-cf18-4f08-8918-22654b492424" providerId="ADAL" clId="{68DF08D2-09C4-4098-952A-C2C1F0B259AA}" dt="2025-01-07T14:23:54.980" v="547" actId="1076"/>
        <pc:sldMkLst>
          <pc:docMk/>
          <pc:sldMk cId="987848245" sldId="446"/>
        </pc:sldMkLst>
      </pc:sldChg>
      <pc:sldChg chg="addSp modSp mod">
        <pc:chgData name="Hanna-Leena Pihlajaniemi" userId="495aba30-cf18-4f08-8918-22654b492424" providerId="ADAL" clId="{68DF08D2-09C4-4098-952A-C2C1F0B259AA}" dt="2025-01-07T14:46:55.129" v="905" actId="1076"/>
        <pc:sldMkLst>
          <pc:docMk/>
          <pc:sldMk cId="1849588949" sldId="447"/>
        </pc:sldMkLst>
      </pc:sldChg>
      <pc:sldChg chg="modSp mod">
        <pc:chgData name="Hanna-Leena Pihlajaniemi" userId="495aba30-cf18-4f08-8918-22654b492424" providerId="ADAL" clId="{68DF08D2-09C4-4098-952A-C2C1F0B259AA}" dt="2025-01-07T14:33:16.101" v="621" actId="255"/>
        <pc:sldMkLst>
          <pc:docMk/>
          <pc:sldMk cId="1725413472" sldId="448"/>
        </pc:sldMkLst>
      </pc:sldChg>
      <pc:sldChg chg="modSp del mod">
        <pc:chgData name="Hanna-Leena Pihlajaniemi" userId="495aba30-cf18-4f08-8918-22654b492424" providerId="ADAL" clId="{68DF08D2-09C4-4098-952A-C2C1F0B259AA}" dt="2025-01-07T14:46:02.559" v="903" actId="47"/>
        <pc:sldMkLst>
          <pc:docMk/>
          <pc:sldMk cId="3179797279" sldId="449"/>
        </pc:sldMkLst>
      </pc:sldChg>
      <pc:sldChg chg="modSp mod">
        <pc:chgData name="Hanna-Leena Pihlajaniemi" userId="495aba30-cf18-4f08-8918-22654b492424" providerId="ADAL" clId="{68DF08D2-09C4-4098-952A-C2C1F0B259AA}" dt="2025-01-07T14:38:11.068" v="715" actId="1076"/>
        <pc:sldMkLst>
          <pc:docMk/>
          <pc:sldMk cId="268886125" sldId="450"/>
        </pc:sldMkLst>
      </pc:sldChg>
      <pc:sldChg chg="addSp delSp modSp new mod">
        <pc:chgData name="Hanna-Leena Pihlajaniemi" userId="495aba30-cf18-4f08-8918-22654b492424" providerId="ADAL" clId="{68DF08D2-09C4-4098-952A-C2C1F0B259AA}" dt="2025-01-07T14:45:50.705" v="902" actId="12"/>
        <pc:sldMkLst>
          <pc:docMk/>
          <pc:sldMk cId="3627974379" sldId="451"/>
        </pc:sldMkLst>
      </pc:sldChg>
      <pc:sldChg chg="addSp delSp modSp new mod">
        <pc:chgData name="Hanna-Leena Pihlajaniemi" userId="495aba30-cf18-4f08-8918-22654b492424" providerId="ADAL" clId="{68DF08D2-09C4-4098-952A-C2C1F0B259AA}" dt="2025-01-07T14:50:48.651" v="934" actId="207"/>
        <pc:sldMkLst>
          <pc:docMk/>
          <pc:sldMk cId="3279677019" sldId="452"/>
        </pc:sldMkLst>
      </pc:sldChg>
      <pc:sldChg chg="addSp delSp modSp new mod">
        <pc:chgData name="Hanna-Leena Pihlajaniemi" userId="495aba30-cf18-4f08-8918-22654b492424" providerId="ADAL" clId="{68DF08D2-09C4-4098-952A-C2C1F0B259AA}" dt="2025-01-07T15:15:44.915" v="1291" actId="20577"/>
        <pc:sldMkLst>
          <pc:docMk/>
          <pc:sldMk cId="4276546854" sldId="453"/>
        </pc:sldMkLst>
      </pc:sldChg>
    </pc:docChg>
  </pc:docChgLst>
  <pc:docChgLst>
    <pc:chgData name="Mirka Kuronen" userId="71b96704-870d-4e61-bbdc-d976aef0b164" providerId="ADAL" clId="{6C7C437B-DB65-4155-BF13-63551693CEE8}"/>
    <pc:docChg chg="modSld">
      <pc:chgData name="Mirka Kuronen" userId="71b96704-870d-4e61-bbdc-d976aef0b164" providerId="ADAL" clId="{6C7C437B-DB65-4155-BF13-63551693CEE8}" dt="2025-05-09T05:46:01.609" v="6" actId="404"/>
      <pc:docMkLst>
        <pc:docMk/>
      </pc:docMkLst>
      <pc:sldChg chg="modSp mod">
        <pc:chgData name="Mirka Kuronen" userId="71b96704-870d-4e61-bbdc-d976aef0b164" providerId="ADAL" clId="{6C7C437B-DB65-4155-BF13-63551693CEE8}" dt="2025-05-09T05:46:01.609" v="6" actId="404"/>
        <pc:sldMkLst>
          <pc:docMk/>
          <pc:sldMk cId="1152387275" sldId="43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E38AD4-F533-4F43-96D3-851A2DDD1AD3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3BE249A9-FF8F-4145-B615-8020A21F05E9}">
      <dgm:prSet custT="1"/>
      <dgm:spPr>
        <a:solidFill>
          <a:srgbClr val="F89284"/>
        </a:solidFill>
        <a:ln>
          <a:noFill/>
        </a:ln>
      </dgm:spPr>
      <dgm:t>
        <a:bodyPr/>
        <a:lstStyle/>
        <a:p>
          <a:r>
            <a:rPr lang="fi-FI" sz="1400" b="0" i="0" dirty="0">
              <a:solidFill>
                <a:schemeClr val="tx1"/>
              </a:solidFill>
              <a:latin typeface="Inter" panose="02000503000000020004"/>
            </a:rPr>
            <a:t>Tuen maksamisen edellytyksenä on, että tuen saaja on toteuttanut ne toimenpiteet, joihin tuki on myönnetty sekä noudattanut tuen ehtoja.</a:t>
          </a:r>
          <a:endParaRPr lang="fi-FI" sz="1400" dirty="0">
            <a:solidFill>
              <a:schemeClr val="tx1"/>
            </a:solidFill>
            <a:latin typeface="Inter" panose="02000503000000020004"/>
          </a:endParaRPr>
        </a:p>
      </dgm:t>
    </dgm:pt>
    <dgm:pt modelId="{FC432D07-5126-4326-80A1-213906E65149}" type="parTrans" cxnId="{920186E4-F5FD-419A-B512-D67CBAFA9D46}">
      <dgm:prSet/>
      <dgm:spPr/>
      <dgm:t>
        <a:bodyPr/>
        <a:lstStyle/>
        <a:p>
          <a:endParaRPr lang="fi-FI"/>
        </a:p>
      </dgm:t>
    </dgm:pt>
    <dgm:pt modelId="{2480242A-5DB7-4DCA-8881-B25B1CC49A07}" type="sibTrans" cxnId="{920186E4-F5FD-419A-B512-D67CBAFA9D46}">
      <dgm:prSet/>
      <dgm:spPr/>
      <dgm:t>
        <a:bodyPr/>
        <a:lstStyle/>
        <a:p>
          <a:endParaRPr lang="fi-FI"/>
        </a:p>
      </dgm:t>
    </dgm:pt>
    <dgm:pt modelId="{9495445F-C8A6-49E3-ADC6-FFD624603145}">
      <dgm:prSet custT="1"/>
      <dgm:spPr>
        <a:solidFill>
          <a:srgbClr val="F89284"/>
        </a:solidFill>
        <a:ln>
          <a:noFill/>
        </a:ln>
      </dgm:spPr>
      <dgm:t>
        <a:bodyPr/>
        <a:lstStyle/>
        <a:p>
          <a:endParaRPr lang="fi-FI" sz="1600" b="0" i="0" dirty="0">
            <a:solidFill>
              <a:schemeClr val="tx1"/>
            </a:solidFill>
          </a:endParaRPr>
        </a:p>
        <a:p>
          <a:endParaRPr lang="fi-FI" sz="1600" b="0" i="0" dirty="0">
            <a:solidFill>
              <a:schemeClr val="tx1"/>
            </a:solidFill>
          </a:endParaRPr>
        </a:p>
        <a:p>
          <a:r>
            <a:rPr lang="fi-FI" sz="1400" b="0" i="0" dirty="0">
              <a:solidFill>
                <a:schemeClr val="tx1"/>
              </a:solidFill>
              <a:latin typeface="Inter" panose="02000503000000020004"/>
            </a:rPr>
            <a:t>Haettavien kustannusten tulee olla toteutuneita, maksettuja, lopullisia ja kirjanpitoon kirjattuja. </a:t>
          </a:r>
          <a:br>
            <a:rPr lang="fi-FI" sz="1400" b="0" i="0" dirty="0">
              <a:solidFill>
                <a:schemeClr val="tx1"/>
              </a:solidFill>
              <a:latin typeface="Inter" panose="02000503000000020004"/>
            </a:rPr>
          </a:br>
          <a:r>
            <a:rPr lang="fi-FI" sz="1400" b="0" i="0" dirty="0">
              <a:solidFill>
                <a:schemeClr val="tx1"/>
              </a:solidFill>
              <a:latin typeface="Inter" panose="02000503000000020004"/>
            </a:rPr>
            <a:t>Kustannus on tukikelpoinen, kun se on syntynyt hakemuksen vireille tulon jälkeen ja ennen tukipäätöksellä määrätyn toteuttamisajan päättymistä.</a:t>
          </a:r>
          <a:endParaRPr lang="fi-FI" sz="1400" dirty="0">
            <a:solidFill>
              <a:schemeClr val="tx1"/>
            </a:solidFill>
            <a:latin typeface="Inter" panose="02000503000000020004"/>
          </a:endParaRPr>
        </a:p>
      </dgm:t>
    </dgm:pt>
    <dgm:pt modelId="{85C798D4-DB3E-4A56-9FC4-AB1C51117FE6}" type="parTrans" cxnId="{81F35BC5-9981-44EB-8BFE-AB4430EDD573}">
      <dgm:prSet/>
      <dgm:spPr/>
      <dgm:t>
        <a:bodyPr/>
        <a:lstStyle/>
        <a:p>
          <a:endParaRPr lang="fi-FI"/>
        </a:p>
      </dgm:t>
    </dgm:pt>
    <dgm:pt modelId="{0286A464-6E89-45FF-BF6F-43568379A970}" type="sibTrans" cxnId="{81F35BC5-9981-44EB-8BFE-AB4430EDD573}">
      <dgm:prSet/>
      <dgm:spPr/>
      <dgm:t>
        <a:bodyPr/>
        <a:lstStyle/>
        <a:p>
          <a:endParaRPr lang="fi-FI"/>
        </a:p>
      </dgm:t>
    </dgm:pt>
    <dgm:pt modelId="{715E0BBA-7B35-4356-A75E-BD8D37B8CA13}">
      <dgm:prSet custT="1"/>
      <dgm:spPr>
        <a:solidFill>
          <a:srgbClr val="F89284"/>
        </a:solidFill>
        <a:ln>
          <a:noFill/>
        </a:ln>
      </dgm:spPr>
      <dgm:t>
        <a:bodyPr/>
        <a:lstStyle/>
        <a:p>
          <a:r>
            <a:rPr lang="fi-FI" sz="1400" dirty="0">
              <a:solidFill>
                <a:schemeClr val="tx1"/>
              </a:solidFill>
              <a:latin typeface="Inter" panose="02000503000000020004"/>
            </a:rPr>
            <a:t>Kustannusten liittyminen hankkeeseen on selvittävä dokumenteista!</a:t>
          </a:r>
        </a:p>
      </dgm:t>
    </dgm:pt>
    <dgm:pt modelId="{F033B0FD-CE27-4A78-A0EF-131BED94C7DB}" type="parTrans" cxnId="{327F082E-3686-4C25-80ED-322911789004}">
      <dgm:prSet/>
      <dgm:spPr/>
      <dgm:t>
        <a:bodyPr/>
        <a:lstStyle/>
        <a:p>
          <a:endParaRPr lang="fi-FI"/>
        </a:p>
      </dgm:t>
    </dgm:pt>
    <dgm:pt modelId="{E3767821-ED81-44F2-8F9B-58364CE1EFB3}" type="sibTrans" cxnId="{327F082E-3686-4C25-80ED-322911789004}">
      <dgm:prSet/>
      <dgm:spPr/>
      <dgm:t>
        <a:bodyPr/>
        <a:lstStyle/>
        <a:p>
          <a:endParaRPr lang="fi-FI"/>
        </a:p>
      </dgm:t>
    </dgm:pt>
    <dgm:pt modelId="{B359F791-665E-422A-8DAD-BBE9EA41C0A5}">
      <dgm:prSet custT="1"/>
      <dgm:spPr>
        <a:solidFill>
          <a:srgbClr val="F89284"/>
        </a:solidFill>
        <a:ln>
          <a:noFill/>
        </a:ln>
      </dgm:spPr>
      <dgm:t>
        <a:bodyPr/>
        <a:lstStyle/>
        <a:p>
          <a:r>
            <a:rPr lang="fi-FI" sz="1400" b="0" i="0" dirty="0">
              <a:solidFill>
                <a:schemeClr val="tx1"/>
              </a:solidFill>
              <a:latin typeface="Inter" panose="02000503000000020004"/>
            </a:rPr>
            <a:t>Tuen saajan on maksuhakemuksessa esitettävä selvitys toimenpiteeseen saadusta muusta julkisesta rahoituksesta sekä saaduista tuloista ja yksityisen rahoituksen toteutumisesta. </a:t>
          </a:r>
          <a:endParaRPr lang="fi-FI" sz="1400" dirty="0">
            <a:solidFill>
              <a:schemeClr val="tx1"/>
            </a:solidFill>
            <a:latin typeface="Inter" panose="02000503000000020004"/>
          </a:endParaRPr>
        </a:p>
      </dgm:t>
    </dgm:pt>
    <dgm:pt modelId="{F4D10F1D-64A4-4FCA-AAA8-8F38ACB52C63}" type="parTrans" cxnId="{7A9D78B8-26D4-437E-B87C-9BB72E0A2532}">
      <dgm:prSet/>
      <dgm:spPr/>
      <dgm:t>
        <a:bodyPr/>
        <a:lstStyle/>
        <a:p>
          <a:endParaRPr lang="fi-FI"/>
        </a:p>
      </dgm:t>
    </dgm:pt>
    <dgm:pt modelId="{96103941-80ED-4E70-AE61-39AA4AA541EB}" type="sibTrans" cxnId="{7A9D78B8-26D4-437E-B87C-9BB72E0A2532}">
      <dgm:prSet/>
      <dgm:spPr/>
      <dgm:t>
        <a:bodyPr/>
        <a:lstStyle/>
        <a:p>
          <a:endParaRPr lang="fi-FI"/>
        </a:p>
      </dgm:t>
    </dgm:pt>
    <dgm:pt modelId="{409D7ED2-3450-4AA5-8B36-7BB66B3E06FC}" type="pres">
      <dgm:prSet presAssocID="{7CE38AD4-F533-4F43-96D3-851A2DDD1AD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0E82EF6-95DE-4018-A515-BA8E6058B176}" type="pres">
      <dgm:prSet presAssocID="{3BE249A9-FF8F-4145-B615-8020A21F05E9}" presName="vertOne" presStyleCnt="0"/>
      <dgm:spPr/>
    </dgm:pt>
    <dgm:pt modelId="{181ADE1F-3049-4F4B-BECC-1DE1B61F2998}" type="pres">
      <dgm:prSet presAssocID="{3BE249A9-FF8F-4145-B615-8020A21F05E9}" presName="txOne" presStyleLbl="node0" presStyleIdx="0" presStyleCnt="4" custLinFactNeighborX="-56">
        <dgm:presLayoutVars>
          <dgm:chPref val="3"/>
        </dgm:presLayoutVars>
      </dgm:prSet>
      <dgm:spPr/>
    </dgm:pt>
    <dgm:pt modelId="{3C1CDE2C-45D2-4A7A-B6E8-97C10D5AEFE5}" type="pres">
      <dgm:prSet presAssocID="{3BE249A9-FF8F-4145-B615-8020A21F05E9}" presName="horzOne" presStyleCnt="0"/>
      <dgm:spPr/>
    </dgm:pt>
    <dgm:pt modelId="{D3E4199C-36F1-43C5-B0FD-FCFF75A00650}" type="pres">
      <dgm:prSet presAssocID="{2480242A-5DB7-4DCA-8881-B25B1CC49A07}" presName="sibSpaceOne" presStyleCnt="0"/>
      <dgm:spPr/>
    </dgm:pt>
    <dgm:pt modelId="{D6C92F89-F976-4435-876D-D58BADC8BA9C}" type="pres">
      <dgm:prSet presAssocID="{B359F791-665E-422A-8DAD-BBE9EA41C0A5}" presName="vertOne" presStyleCnt="0"/>
      <dgm:spPr/>
    </dgm:pt>
    <dgm:pt modelId="{A893652B-B16E-4CA3-85ED-B05B1A856125}" type="pres">
      <dgm:prSet presAssocID="{B359F791-665E-422A-8DAD-BBE9EA41C0A5}" presName="txOne" presStyleLbl="node0" presStyleIdx="1" presStyleCnt="4" custLinFactX="17548" custLinFactNeighborX="100000">
        <dgm:presLayoutVars>
          <dgm:chPref val="3"/>
        </dgm:presLayoutVars>
      </dgm:prSet>
      <dgm:spPr/>
    </dgm:pt>
    <dgm:pt modelId="{2BBB1AAC-33ED-4896-94CB-412E898CCE21}" type="pres">
      <dgm:prSet presAssocID="{B359F791-665E-422A-8DAD-BBE9EA41C0A5}" presName="horzOne" presStyleCnt="0"/>
      <dgm:spPr/>
    </dgm:pt>
    <dgm:pt modelId="{10E018DA-8D1B-4A57-92B4-648D5519BC01}" type="pres">
      <dgm:prSet presAssocID="{96103941-80ED-4E70-AE61-39AA4AA541EB}" presName="sibSpaceOne" presStyleCnt="0"/>
      <dgm:spPr/>
    </dgm:pt>
    <dgm:pt modelId="{A5C2FDFF-4833-408C-86DF-E517AF695DC2}" type="pres">
      <dgm:prSet presAssocID="{9495445F-C8A6-49E3-ADC6-FFD624603145}" presName="vertOne" presStyleCnt="0"/>
      <dgm:spPr/>
    </dgm:pt>
    <dgm:pt modelId="{20FEFC94-6341-4E95-94A3-FE36DFF16ADB}" type="pres">
      <dgm:prSet presAssocID="{9495445F-C8A6-49E3-ADC6-FFD624603145}" presName="txOne" presStyleLbl="node0" presStyleIdx="2" presStyleCnt="4" custLinFactX="-21553" custLinFactNeighborX="-100000">
        <dgm:presLayoutVars>
          <dgm:chPref val="3"/>
        </dgm:presLayoutVars>
      </dgm:prSet>
      <dgm:spPr/>
    </dgm:pt>
    <dgm:pt modelId="{50C8CFB3-B1E6-4E24-BAE2-6A6685042326}" type="pres">
      <dgm:prSet presAssocID="{9495445F-C8A6-49E3-ADC6-FFD624603145}" presName="horzOne" presStyleCnt="0"/>
      <dgm:spPr/>
    </dgm:pt>
    <dgm:pt modelId="{258E7DFA-9207-4DAD-9213-2725433334EA}" type="pres">
      <dgm:prSet presAssocID="{0286A464-6E89-45FF-BF6F-43568379A970}" presName="sibSpaceOne" presStyleCnt="0"/>
      <dgm:spPr/>
    </dgm:pt>
    <dgm:pt modelId="{D88F86DA-61C3-4F45-8C6D-4C0D79BBCFF2}" type="pres">
      <dgm:prSet presAssocID="{715E0BBA-7B35-4356-A75E-BD8D37B8CA13}" presName="vertOne" presStyleCnt="0"/>
      <dgm:spPr/>
    </dgm:pt>
    <dgm:pt modelId="{544A9657-D5EC-42D5-B601-E5E7D502D07E}" type="pres">
      <dgm:prSet presAssocID="{715E0BBA-7B35-4356-A75E-BD8D37B8CA13}" presName="txOne" presStyleLbl="node0" presStyleIdx="3" presStyleCnt="4" custLinFactNeighborX="247">
        <dgm:presLayoutVars>
          <dgm:chPref val="3"/>
        </dgm:presLayoutVars>
      </dgm:prSet>
      <dgm:spPr/>
    </dgm:pt>
    <dgm:pt modelId="{017E7195-6469-43A1-AF75-B8A8956EDB11}" type="pres">
      <dgm:prSet presAssocID="{715E0BBA-7B35-4356-A75E-BD8D37B8CA13}" presName="horzOne" presStyleCnt="0"/>
      <dgm:spPr/>
    </dgm:pt>
  </dgm:ptLst>
  <dgm:cxnLst>
    <dgm:cxn modelId="{3BBDFD00-B376-441D-BC58-E39EFD6FC9AE}" type="presOf" srcId="{7CE38AD4-F533-4F43-96D3-851A2DDD1AD3}" destId="{409D7ED2-3450-4AA5-8B36-7BB66B3E06FC}" srcOrd="0" destOrd="0" presId="urn:microsoft.com/office/officeart/2005/8/layout/hierarchy4"/>
    <dgm:cxn modelId="{327F082E-3686-4C25-80ED-322911789004}" srcId="{7CE38AD4-F533-4F43-96D3-851A2DDD1AD3}" destId="{715E0BBA-7B35-4356-A75E-BD8D37B8CA13}" srcOrd="3" destOrd="0" parTransId="{F033B0FD-CE27-4A78-A0EF-131BED94C7DB}" sibTransId="{E3767821-ED81-44F2-8F9B-58364CE1EFB3}"/>
    <dgm:cxn modelId="{7A9D78B8-26D4-437E-B87C-9BB72E0A2532}" srcId="{7CE38AD4-F533-4F43-96D3-851A2DDD1AD3}" destId="{B359F791-665E-422A-8DAD-BBE9EA41C0A5}" srcOrd="1" destOrd="0" parTransId="{F4D10F1D-64A4-4FCA-AAA8-8F38ACB52C63}" sibTransId="{96103941-80ED-4E70-AE61-39AA4AA541EB}"/>
    <dgm:cxn modelId="{9EE30DBF-A78C-4313-AE0A-FAE9E8334ED2}" type="presOf" srcId="{715E0BBA-7B35-4356-A75E-BD8D37B8CA13}" destId="{544A9657-D5EC-42D5-B601-E5E7D502D07E}" srcOrd="0" destOrd="0" presId="urn:microsoft.com/office/officeart/2005/8/layout/hierarchy4"/>
    <dgm:cxn modelId="{81F35BC5-9981-44EB-8BFE-AB4430EDD573}" srcId="{7CE38AD4-F533-4F43-96D3-851A2DDD1AD3}" destId="{9495445F-C8A6-49E3-ADC6-FFD624603145}" srcOrd="2" destOrd="0" parTransId="{85C798D4-DB3E-4A56-9FC4-AB1C51117FE6}" sibTransId="{0286A464-6E89-45FF-BF6F-43568379A970}"/>
    <dgm:cxn modelId="{842213DD-52E9-4DBD-8994-C3959DA7891F}" type="presOf" srcId="{B359F791-665E-422A-8DAD-BBE9EA41C0A5}" destId="{A893652B-B16E-4CA3-85ED-B05B1A856125}" srcOrd="0" destOrd="0" presId="urn:microsoft.com/office/officeart/2005/8/layout/hierarchy4"/>
    <dgm:cxn modelId="{B1866FE0-4275-4588-9B3A-0D83150037A2}" type="presOf" srcId="{3BE249A9-FF8F-4145-B615-8020A21F05E9}" destId="{181ADE1F-3049-4F4B-BECC-1DE1B61F2998}" srcOrd="0" destOrd="0" presId="urn:microsoft.com/office/officeart/2005/8/layout/hierarchy4"/>
    <dgm:cxn modelId="{920186E4-F5FD-419A-B512-D67CBAFA9D46}" srcId="{7CE38AD4-F533-4F43-96D3-851A2DDD1AD3}" destId="{3BE249A9-FF8F-4145-B615-8020A21F05E9}" srcOrd="0" destOrd="0" parTransId="{FC432D07-5126-4326-80A1-213906E65149}" sibTransId="{2480242A-5DB7-4DCA-8881-B25B1CC49A07}"/>
    <dgm:cxn modelId="{815F68F1-1230-4FE8-9279-5FCD8A33D43F}" type="presOf" srcId="{9495445F-C8A6-49E3-ADC6-FFD624603145}" destId="{20FEFC94-6341-4E95-94A3-FE36DFF16ADB}" srcOrd="0" destOrd="0" presId="urn:microsoft.com/office/officeart/2005/8/layout/hierarchy4"/>
    <dgm:cxn modelId="{5376EA31-0C12-4C74-8B09-029A4FC77B93}" type="presParOf" srcId="{409D7ED2-3450-4AA5-8B36-7BB66B3E06FC}" destId="{50E82EF6-95DE-4018-A515-BA8E6058B176}" srcOrd="0" destOrd="0" presId="urn:microsoft.com/office/officeart/2005/8/layout/hierarchy4"/>
    <dgm:cxn modelId="{ED13DEA3-0622-444B-8070-16FD67471F7F}" type="presParOf" srcId="{50E82EF6-95DE-4018-A515-BA8E6058B176}" destId="{181ADE1F-3049-4F4B-BECC-1DE1B61F2998}" srcOrd="0" destOrd="0" presId="urn:microsoft.com/office/officeart/2005/8/layout/hierarchy4"/>
    <dgm:cxn modelId="{91736AF4-4290-4D5E-9AFA-6DE4AE3E4BBC}" type="presParOf" srcId="{50E82EF6-95DE-4018-A515-BA8E6058B176}" destId="{3C1CDE2C-45D2-4A7A-B6E8-97C10D5AEFE5}" srcOrd="1" destOrd="0" presId="urn:microsoft.com/office/officeart/2005/8/layout/hierarchy4"/>
    <dgm:cxn modelId="{56229D55-69F2-4E61-BB6B-9D3D76D8F3FD}" type="presParOf" srcId="{409D7ED2-3450-4AA5-8B36-7BB66B3E06FC}" destId="{D3E4199C-36F1-43C5-B0FD-FCFF75A00650}" srcOrd="1" destOrd="0" presId="urn:microsoft.com/office/officeart/2005/8/layout/hierarchy4"/>
    <dgm:cxn modelId="{379FA045-C626-4735-B2F7-91C94C87D5D7}" type="presParOf" srcId="{409D7ED2-3450-4AA5-8B36-7BB66B3E06FC}" destId="{D6C92F89-F976-4435-876D-D58BADC8BA9C}" srcOrd="2" destOrd="0" presId="urn:microsoft.com/office/officeart/2005/8/layout/hierarchy4"/>
    <dgm:cxn modelId="{FF8BB83E-0F84-43EA-A95F-AE48BFE09D56}" type="presParOf" srcId="{D6C92F89-F976-4435-876D-D58BADC8BA9C}" destId="{A893652B-B16E-4CA3-85ED-B05B1A856125}" srcOrd="0" destOrd="0" presId="urn:microsoft.com/office/officeart/2005/8/layout/hierarchy4"/>
    <dgm:cxn modelId="{80F4972E-BACB-4350-AD02-8E2EC2FBB21F}" type="presParOf" srcId="{D6C92F89-F976-4435-876D-D58BADC8BA9C}" destId="{2BBB1AAC-33ED-4896-94CB-412E898CCE21}" srcOrd="1" destOrd="0" presId="urn:microsoft.com/office/officeart/2005/8/layout/hierarchy4"/>
    <dgm:cxn modelId="{C158D840-91FD-44D1-8100-67B5868C9725}" type="presParOf" srcId="{409D7ED2-3450-4AA5-8B36-7BB66B3E06FC}" destId="{10E018DA-8D1B-4A57-92B4-648D5519BC01}" srcOrd="3" destOrd="0" presId="urn:microsoft.com/office/officeart/2005/8/layout/hierarchy4"/>
    <dgm:cxn modelId="{676AAB18-B16F-4904-8470-E1E9E5586E8B}" type="presParOf" srcId="{409D7ED2-3450-4AA5-8B36-7BB66B3E06FC}" destId="{A5C2FDFF-4833-408C-86DF-E517AF695DC2}" srcOrd="4" destOrd="0" presId="urn:microsoft.com/office/officeart/2005/8/layout/hierarchy4"/>
    <dgm:cxn modelId="{1E3E650C-8525-4454-9EB3-7F470D8BCA2E}" type="presParOf" srcId="{A5C2FDFF-4833-408C-86DF-E517AF695DC2}" destId="{20FEFC94-6341-4E95-94A3-FE36DFF16ADB}" srcOrd="0" destOrd="0" presId="urn:microsoft.com/office/officeart/2005/8/layout/hierarchy4"/>
    <dgm:cxn modelId="{D32E0F90-0989-4711-AB4E-5C44BDB82025}" type="presParOf" srcId="{A5C2FDFF-4833-408C-86DF-E517AF695DC2}" destId="{50C8CFB3-B1E6-4E24-BAE2-6A6685042326}" srcOrd="1" destOrd="0" presId="urn:microsoft.com/office/officeart/2005/8/layout/hierarchy4"/>
    <dgm:cxn modelId="{44DB8F04-833F-43A7-AFDB-0C65BC5C76D4}" type="presParOf" srcId="{409D7ED2-3450-4AA5-8B36-7BB66B3E06FC}" destId="{258E7DFA-9207-4DAD-9213-2725433334EA}" srcOrd="5" destOrd="0" presId="urn:microsoft.com/office/officeart/2005/8/layout/hierarchy4"/>
    <dgm:cxn modelId="{4D815D47-2A84-42F2-9F7C-75A2C441C93C}" type="presParOf" srcId="{409D7ED2-3450-4AA5-8B36-7BB66B3E06FC}" destId="{D88F86DA-61C3-4F45-8C6D-4C0D79BBCFF2}" srcOrd="6" destOrd="0" presId="urn:microsoft.com/office/officeart/2005/8/layout/hierarchy4"/>
    <dgm:cxn modelId="{6C7CB978-9584-4490-8B15-FD3F22286853}" type="presParOf" srcId="{D88F86DA-61C3-4F45-8C6D-4C0D79BBCFF2}" destId="{544A9657-D5EC-42D5-B601-E5E7D502D07E}" srcOrd="0" destOrd="0" presId="urn:microsoft.com/office/officeart/2005/8/layout/hierarchy4"/>
    <dgm:cxn modelId="{1641B8C1-E327-4C77-84E7-B98924F5D98C}" type="presParOf" srcId="{D88F86DA-61C3-4F45-8C6D-4C0D79BBCFF2}" destId="{017E7195-6469-43A1-AF75-B8A8956EDB1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ADE1F-3049-4F4B-BECC-1DE1B61F2998}">
      <dsp:nvSpPr>
        <dsp:cNvPr id="0" name=""/>
        <dsp:cNvSpPr/>
      </dsp:nvSpPr>
      <dsp:spPr>
        <a:xfrm>
          <a:off x="1208" y="0"/>
          <a:ext cx="2597345" cy="4421592"/>
        </a:xfrm>
        <a:prstGeom prst="roundRect">
          <a:avLst>
            <a:gd name="adj" fmla="val 10000"/>
          </a:avLst>
        </a:prstGeom>
        <a:solidFill>
          <a:srgbClr val="F8928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b="0" i="0" kern="1200" dirty="0">
              <a:solidFill>
                <a:schemeClr val="tx1"/>
              </a:solidFill>
              <a:latin typeface="Inter" panose="02000503000000020004"/>
            </a:rPr>
            <a:t>Tuen maksamisen edellytyksenä on, että tuen saaja on toteuttanut ne toimenpiteet, joihin tuki on myönnetty sekä noudattanut tuen ehtoja.</a:t>
          </a:r>
          <a:endParaRPr lang="fi-FI" sz="1400" kern="1200" dirty="0">
            <a:solidFill>
              <a:schemeClr val="tx1"/>
            </a:solidFill>
            <a:latin typeface="Inter" panose="02000503000000020004"/>
          </a:endParaRPr>
        </a:p>
      </dsp:txBody>
      <dsp:txXfrm>
        <a:off x="77282" y="76074"/>
        <a:ext cx="2445197" cy="4269444"/>
      </dsp:txXfrm>
    </dsp:sp>
    <dsp:sp modelId="{A893652B-B16E-4CA3-85ED-B05B1A856125}">
      <dsp:nvSpPr>
        <dsp:cNvPr id="0" name=""/>
        <dsp:cNvSpPr/>
      </dsp:nvSpPr>
      <dsp:spPr>
        <a:xfrm>
          <a:off x="6089490" y="0"/>
          <a:ext cx="2597345" cy="4421592"/>
        </a:xfrm>
        <a:prstGeom prst="roundRect">
          <a:avLst>
            <a:gd name="adj" fmla="val 10000"/>
          </a:avLst>
        </a:prstGeom>
        <a:solidFill>
          <a:srgbClr val="F8928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b="0" i="0" kern="1200" dirty="0">
              <a:solidFill>
                <a:schemeClr val="tx1"/>
              </a:solidFill>
              <a:latin typeface="Inter" panose="02000503000000020004"/>
            </a:rPr>
            <a:t>Tuen saajan on maksuhakemuksessa esitettävä selvitys toimenpiteeseen saadusta muusta julkisesta rahoituksesta sekä saaduista tuloista ja yksityisen rahoituksen toteutumisesta. </a:t>
          </a:r>
          <a:endParaRPr lang="fi-FI" sz="1400" kern="1200" dirty="0">
            <a:solidFill>
              <a:schemeClr val="tx1"/>
            </a:solidFill>
            <a:latin typeface="Inter" panose="02000503000000020004"/>
          </a:endParaRPr>
        </a:p>
      </dsp:txBody>
      <dsp:txXfrm>
        <a:off x="6165564" y="76074"/>
        <a:ext cx="2445197" cy="4269444"/>
      </dsp:txXfrm>
    </dsp:sp>
    <dsp:sp modelId="{20FEFC94-6341-4E95-94A3-FE36DFF16ADB}">
      <dsp:nvSpPr>
        <dsp:cNvPr id="0" name=""/>
        <dsp:cNvSpPr/>
      </dsp:nvSpPr>
      <dsp:spPr>
        <a:xfrm>
          <a:off x="2912910" y="0"/>
          <a:ext cx="2597345" cy="4421592"/>
        </a:xfrm>
        <a:prstGeom prst="roundRect">
          <a:avLst>
            <a:gd name="adj" fmla="val 10000"/>
          </a:avLst>
        </a:prstGeom>
        <a:solidFill>
          <a:srgbClr val="F8928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b="0" i="0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b="0" i="0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b="0" i="0" kern="1200" dirty="0">
              <a:solidFill>
                <a:schemeClr val="tx1"/>
              </a:solidFill>
              <a:latin typeface="Inter" panose="02000503000000020004"/>
            </a:rPr>
            <a:t>Haettavien kustannusten tulee olla toteutuneita, maksettuja, lopullisia ja kirjanpitoon kirjattuja. </a:t>
          </a:r>
          <a:br>
            <a:rPr lang="fi-FI" sz="1400" b="0" i="0" kern="1200" dirty="0">
              <a:solidFill>
                <a:schemeClr val="tx1"/>
              </a:solidFill>
              <a:latin typeface="Inter" panose="02000503000000020004"/>
            </a:rPr>
          </a:br>
          <a:r>
            <a:rPr lang="fi-FI" sz="1400" b="0" i="0" kern="1200" dirty="0">
              <a:solidFill>
                <a:schemeClr val="tx1"/>
              </a:solidFill>
              <a:latin typeface="Inter" panose="02000503000000020004"/>
            </a:rPr>
            <a:t>Kustannus on tukikelpoinen, kun se on syntynyt hakemuksen vireille tulon jälkeen ja ennen tukipäätöksellä määrätyn toteuttamisajan päättymistä.</a:t>
          </a:r>
          <a:endParaRPr lang="fi-FI" sz="1400" kern="1200" dirty="0">
            <a:solidFill>
              <a:schemeClr val="tx1"/>
            </a:solidFill>
            <a:latin typeface="Inter" panose="02000503000000020004"/>
          </a:endParaRPr>
        </a:p>
      </dsp:txBody>
      <dsp:txXfrm>
        <a:off x="2988984" y="76074"/>
        <a:ext cx="2445197" cy="4269444"/>
      </dsp:txXfrm>
    </dsp:sp>
    <dsp:sp modelId="{544A9657-D5EC-42D5-B601-E5E7D502D07E}">
      <dsp:nvSpPr>
        <dsp:cNvPr id="0" name=""/>
        <dsp:cNvSpPr/>
      </dsp:nvSpPr>
      <dsp:spPr>
        <a:xfrm>
          <a:off x="9106424" y="0"/>
          <a:ext cx="2597345" cy="4421592"/>
        </a:xfrm>
        <a:prstGeom prst="roundRect">
          <a:avLst>
            <a:gd name="adj" fmla="val 10000"/>
          </a:avLst>
        </a:prstGeom>
        <a:solidFill>
          <a:srgbClr val="F8928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>
              <a:solidFill>
                <a:schemeClr val="tx1"/>
              </a:solidFill>
              <a:latin typeface="Inter" panose="02000503000000020004"/>
            </a:rPr>
            <a:t>Kustannusten liittyminen hankkeeseen on selvittävä dokumenteista!</a:t>
          </a:r>
        </a:p>
      </dsp:txBody>
      <dsp:txXfrm>
        <a:off x="9182498" y="76074"/>
        <a:ext cx="2445197" cy="4269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7798C6C9-0C95-2888-BD81-9F5108B91C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446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102B5AA-70B9-4DC2-FE66-0F0772E79A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446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8B9088F-7FAE-446C-9EA5-AFF8127D3699}" type="datetimeFigureOut">
              <a:rPr lang="fi-FI"/>
              <a:pPr>
                <a:defRPr/>
              </a:pPr>
              <a:t>6.10.2025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F258C96-42EC-DA42-435F-B2825E8833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0868"/>
            <a:ext cx="2918831" cy="495446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35A770-AD97-703A-A47F-F930997829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3" y="9370868"/>
            <a:ext cx="2918831" cy="495446"/>
          </a:xfrm>
          <a:prstGeom prst="rect">
            <a:avLst/>
          </a:prstGeom>
        </p:spPr>
        <p:txBody>
          <a:bodyPr vert="horz" wrap="square" lIns="90443" tIns="45222" rIns="90443" bIns="4522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A92539CA-AD3E-4720-911A-F634F75886A1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5FCC159-4341-C974-4954-2F23DA09E8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446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62D184-CA75-64D6-85F5-33B0EE9ACBD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446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Arial" charset="0"/>
              </a:defRPr>
            </a:lvl1pPr>
          </a:lstStyle>
          <a:p>
            <a:pPr>
              <a:defRPr/>
            </a:pPr>
            <a:fld id="{EF3C3D8A-250F-4046-9D44-605A603DC31D}" type="datetimeFigureOut">
              <a:rPr lang="hr-HR"/>
              <a:pPr>
                <a:defRPr/>
              </a:pPr>
              <a:t>6.10.2025.</a:t>
            </a:fld>
            <a:endParaRPr lang="hr-HR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AE8634E-927C-A68C-8115-FF3F6C0681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43" tIns="45222" rIns="90443" bIns="4522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6B4288D-8852-D9F0-96F8-B30798BF9D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577" y="4747760"/>
            <a:ext cx="5388610" cy="3884673"/>
          </a:xfrm>
          <a:prstGeom prst="rect">
            <a:avLst/>
          </a:prstGeom>
        </p:spPr>
        <p:txBody>
          <a:bodyPr vert="horz" lIns="90443" tIns="45222" rIns="90443" bIns="4522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FA004F-B912-9BBF-5636-F746B3D4DB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0868"/>
            <a:ext cx="2918831" cy="495446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4BAD4-5C30-2831-CC26-6927438A8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5373" y="9370868"/>
            <a:ext cx="2918831" cy="495446"/>
          </a:xfrm>
          <a:prstGeom prst="rect">
            <a:avLst/>
          </a:prstGeom>
        </p:spPr>
        <p:txBody>
          <a:bodyPr vert="horz" wrap="square" lIns="90443" tIns="45222" rIns="90443" bIns="4522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01AC3AC-4520-4E4B-BB06-6526342D6FC6}" type="slidenum">
              <a:rPr lang="uk-UA" altLang="fi-FI"/>
              <a:pPr/>
              <a:t>‹#›</a:t>
            </a:fld>
            <a:endParaRPr lang="uk-UA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emf"/><Relationship Id="rId7" Type="http://schemas.openxmlformats.org/officeDocument/2006/relationships/image" Target="../media/image1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4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10.emf"/><Relationship Id="rId4" Type="http://schemas.openxmlformats.org/officeDocument/2006/relationships/image" Target="../media/image1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11.emf"/><Relationship Id="rId4" Type="http://schemas.openxmlformats.org/officeDocument/2006/relationships/image" Target="../media/image14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6.emf"/><Relationship Id="rId7" Type="http://schemas.openxmlformats.org/officeDocument/2006/relationships/image" Target="../media/image28.emf"/><Relationship Id="rId12" Type="http://schemas.openxmlformats.org/officeDocument/2006/relationships/image" Target="../media/image1.png"/><Relationship Id="rId2" Type="http://schemas.openxmlformats.org/officeDocument/2006/relationships/image" Target="../media/image25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5" Type="http://schemas.openxmlformats.org/officeDocument/2006/relationships/image" Target="../media/image11.emf"/><Relationship Id="rId10" Type="http://schemas.openxmlformats.org/officeDocument/2006/relationships/image" Target="../media/image31.emf"/><Relationship Id="rId4" Type="http://schemas.openxmlformats.org/officeDocument/2006/relationships/image" Target="../media/image10.emf"/><Relationship Id="rId9" Type="http://schemas.openxmlformats.org/officeDocument/2006/relationships/image" Target="../media/image30.emf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12" Type="http://schemas.openxmlformats.org/officeDocument/2006/relationships/image" Target="../media/image1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7.emf"/><Relationship Id="rId11" Type="http://schemas.openxmlformats.org/officeDocument/2006/relationships/image" Target="../media/image42.emf"/><Relationship Id="rId5" Type="http://schemas.openxmlformats.org/officeDocument/2006/relationships/image" Target="../media/image36.emf"/><Relationship Id="rId10" Type="http://schemas.openxmlformats.org/officeDocument/2006/relationships/image" Target="../media/image41.emf"/><Relationship Id="rId4" Type="http://schemas.openxmlformats.org/officeDocument/2006/relationships/image" Target="../media/image35.emf"/><Relationship Id="rId9" Type="http://schemas.openxmlformats.org/officeDocument/2006/relationships/image" Target="../media/image40.emf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13" Type="http://schemas.openxmlformats.org/officeDocument/2006/relationships/image" Target="../media/image54.emf"/><Relationship Id="rId18" Type="http://schemas.openxmlformats.org/officeDocument/2006/relationships/image" Target="../media/image59.emf"/><Relationship Id="rId3" Type="http://schemas.openxmlformats.org/officeDocument/2006/relationships/image" Target="../media/image44.emf"/><Relationship Id="rId21" Type="http://schemas.openxmlformats.org/officeDocument/2006/relationships/image" Target="../media/image62.jpeg"/><Relationship Id="rId7" Type="http://schemas.openxmlformats.org/officeDocument/2006/relationships/image" Target="../media/image48.emf"/><Relationship Id="rId12" Type="http://schemas.openxmlformats.org/officeDocument/2006/relationships/image" Target="../media/image53.emf"/><Relationship Id="rId17" Type="http://schemas.openxmlformats.org/officeDocument/2006/relationships/image" Target="../media/image58.emf"/><Relationship Id="rId2" Type="http://schemas.openxmlformats.org/officeDocument/2006/relationships/image" Target="../media/image43.emf"/><Relationship Id="rId16" Type="http://schemas.openxmlformats.org/officeDocument/2006/relationships/image" Target="../media/image57.emf"/><Relationship Id="rId20" Type="http://schemas.openxmlformats.org/officeDocument/2006/relationships/image" Target="../media/image61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7.emf"/><Relationship Id="rId11" Type="http://schemas.openxmlformats.org/officeDocument/2006/relationships/image" Target="../media/image52.emf"/><Relationship Id="rId24" Type="http://schemas.openxmlformats.org/officeDocument/2006/relationships/image" Target="../media/image1.png"/><Relationship Id="rId5" Type="http://schemas.openxmlformats.org/officeDocument/2006/relationships/image" Target="../media/image46.emf"/><Relationship Id="rId15" Type="http://schemas.openxmlformats.org/officeDocument/2006/relationships/image" Target="../media/image56.emf"/><Relationship Id="rId23" Type="http://schemas.openxmlformats.org/officeDocument/2006/relationships/image" Target="../media/image64.jpeg"/><Relationship Id="rId10" Type="http://schemas.openxmlformats.org/officeDocument/2006/relationships/image" Target="../media/image51.emf"/><Relationship Id="rId19" Type="http://schemas.openxmlformats.org/officeDocument/2006/relationships/image" Target="../media/image60.emf"/><Relationship Id="rId4" Type="http://schemas.openxmlformats.org/officeDocument/2006/relationships/image" Target="../media/image45.emf"/><Relationship Id="rId9" Type="http://schemas.openxmlformats.org/officeDocument/2006/relationships/image" Target="../media/image50.emf"/><Relationship Id="rId14" Type="http://schemas.openxmlformats.org/officeDocument/2006/relationships/image" Target="../media/image55.emf"/><Relationship Id="rId22" Type="http://schemas.openxmlformats.org/officeDocument/2006/relationships/image" Target="../media/image6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744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76CEA6-9D27-F308-BCB2-65837DB21626}"/>
              </a:ext>
            </a:extLst>
          </p:cNvPr>
          <p:cNvSpPr/>
          <p:nvPr userDrawn="1"/>
        </p:nvSpPr>
        <p:spPr>
          <a:xfrm>
            <a:off x="322728" y="322729"/>
            <a:ext cx="3774141" cy="58270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FDF2479-C1FA-F32B-56AC-BD2D3FD22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708212"/>
            <a:ext cx="2837329" cy="785813"/>
          </a:xfrm>
        </p:spPr>
        <p:txBody>
          <a:bodyPr>
            <a:normAutofit/>
          </a:bodyPr>
          <a:lstStyle>
            <a:lvl1pPr>
              <a:defRPr sz="2200"/>
            </a:lvl1pPr>
          </a:lstStyle>
          <a:p>
            <a:endParaRPr lang="en-FI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7E849B1-738B-3136-A9CD-22E6BD844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0494" y="1852245"/>
            <a:ext cx="2835741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92403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76CEA6-9D27-F308-BCB2-65837DB21626}"/>
              </a:ext>
            </a:extLst>
          </p:cNvPr>
          <p:cNvSpPr/>
          <p:nvPr userDrawn="1"/>
        </p:nvSpPr>
        <p:spPr>
          <a:xfrm>
            <a:off x="322728" y="322729"/>
            <a:ext cx="3774141" cy="58270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8B7406-BC83-5A6B-C6CB-3CA446738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708212"/>
            <a:ext cx="2837329" cy="785813"/>
          </a:xfrm>
        </p:spPr>
        <p:txBody>
          <a:bodyPr>
            <a:normAutofit/>
          </a:bodyPr>
          <a:lstStyle>
            <a:lvl1pPr>
              <a:defRPr sz="2200"/>
            </a:lvl1pPr>
          </a:lstStyle>
          <a:p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CA95D-6A4B-B43E-0304-EBEB9B816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0494" y="1852245"/>
            <a:ext cx="2835741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912979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76CEA6-9D27-F308-BCB2-65837DB21626}"/>
              </a:ext>
            </a:extLst>
          </p:cNvPr>
          <p:cNvSpPr/>
          <p:nvPr userDrawn="1"/>
        </p:nvSpPr>
        <p:spPr>
          <a:xfrm>
            <a:off x="322728" y="322729"/>
            <a:ext cx="3774141" cy="58270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166C8AB-B9EE-F5E9-13A1-08353BF12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708212"/>
            <a:ext cx="2837329" cy="785813"/>
          </a:xfrm>
        </p:spPr>
        <p:txBody>
          <a:bodyPr>
            <a:normAutofit/>
          </a:bodyPr>
          <a:lstStyle>
            <a:lvl1pPr>
              <a:defRPr sz="2200"/>
            </a:lvl1pPr>
          </a:lstStyle>
          <a:p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A4060-A432-1F17-DA60-4A9BBEC81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0494" y="1852245"/>
            <a:ext cx="2835741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849535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76CEA6-9D27-F308-BCB2-65837DB21626}"/>
              </a:ext>
            </a:extLst>
          </p:cNvPr>
          <p:cNvSpPr/>
          <p:nvPr userDrawn="1"/>
        </p:nvSpPr>
        <p:spPr>
          <a:xfrm>
            <a:off x="322728" y="322729"/>
            <a:ext cx="3774141" cy="58270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9587A2E-43CE-C8A8-7F80-D7B62F66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708212"/>
            <a:ext cx="2837329" cy="785813"/>
          </a:xfrm>
        </p:spPr>
        <p:txBody>
          <a:bodyPr>
            <a:normAutofit/>
          </a:bodyPr>
          <a:lstStyle>
            <a:lvl1pPr>
              <a:defRPr sz="2200"/>
            </a:lvl1pPr>
          </a:lstStyle>
          <a:p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8C2AC-508E-4E3F-E293-CE2CCC49B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0494" y="1852245"/>
            <a:ext cx="2835741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981013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76CEA6-9D27-F308-BCB2-65837DB21626}"/>
              </a:ext>
            </a:extLst>
          </p:cNvPr>
          <p:cNvSpPr/>
          <p:nvPr userDrawn="1"/>
        </p:nvSpPr>
        <p:spPr>
          <a:xfrm>
            <a:off x="322728" y="322730"/>
            <a:ext cx="7772403" cy="5341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FDF2479-C1FA-F32B-56AC-BD2D3FD22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708212"/>
            <a:ext cx="7042374" cy="785813"/>
          </a:xfrm>
        </p:spPr>
        <p:txBody>
          <a:bodyPr>
            <a:normAutofit/>
          </a:bodyPr>
          <a:lstStyle>
            <a:lvl1pPr>
              <a:defRPr sz="2200"/>
            </a:lvl1pPr>
          </a:lstStyle>
          <a:p>
            <a:endParaRPr lang="en-FI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7E849B1-738B-3136-A9CD-22E6BD844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0494" y="1852245"/>
            <a:ext cx="7040786" cy="33847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73C9A813-A62B-F541-3933-18BD8DAC7ABF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431309" y="322728"/>
            <a:ext cx="3437963" cy="534110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8279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76CEA6-9D27-F308-BCB2-65837DB21626}"/>
              </a:ext>
            </a:extLst>
          </p:cNvPr>
          <p:cNvSpPr/>
          <p:nvPr userDrawn="1"/>
        </p:nvSpPr>
        <p:spPr>
          <a:xfrm>
            <a:off x="322728" y="322730"/>
            <a:ext cx="7772403" cy="53411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9E14C99-ED8B-5C93-0A5A-048624F1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708212"/>
            <a:ext cx="7042374" cy="785813"/>
          </a:xfrm>
        </p:spPr>
        <p:txBody>
          <a:bodyPr>
            <a:normAutofit/>
          </a:bodyPr>
          <a:lstStyle>
            <a:lvl1pPr>
              <a:defRPr sz="2200"/>
            </a:lvl1pPr>
          </a:lstStyle>
          <a:p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183F0-1013-FD3B-46FC-575829451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0494" y="1852245"/>
            <a:ext cx="7040786" cy="33847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CE64FA5D-56A0-4F78-B052-E3A9876DE493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431309" y="322728"/>
            <a:ext cx="3437963" cy="534110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14372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76CEA6-9D27-F308-BCB2-65837DB21626}"/>
              </a:ext>
            </a:extLst>
          </p:cNvPr>
          <p:cNvSpPr/>
          <p:nvPr userDrawn="1"/>
        </p:nvSpPr>
        <p:spPr>
          <a:xfrm>
            <a:off x="322728" y="322730"/>
            <a:ext cx="7772403" cy="5341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C90C19-A9F6-767C-D579-BEA6E3880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708212"/>
            <a:ext cx="7042374" cy="785813"/>
          </a:xfrm>
        </p:spPr>
        <p:txBody>
          <a:bodyPr>
            <a:normAutofit/>
          </a:bodyPr>
          <a:lstStyle>
            <a:lvl1pPr>
              <a:defRPr sz="2200"/>
            </a:lvl1pPr>
          </a:lstStyle>
          <a:p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CEE20-DA79-0C73-359C-4C2E90100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0494" y="1852245"/>
            <a:ext cx="7040786" cy="33847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9C9E59C-F958-055C-47BF-59D0EDE8798F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431309" y="322728"/>
            <a:ext cx="3437963" cy="534110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78576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76CEA6-9D27-F308-BCB2-65837DB21626}"/>
              </a:ext>
            </a:extLst>
          </p:cNvPr>
          <p:cNvSpPr/>
          <p:nvPr userDrawn="1"/>
        </p:nvSpPr>
        <p:spPr>
          <a:xfrm>
            <a:off x="322728" y="322730"/>
            <a:ext cx="7772403" cy="53411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63194B0-D278-3E42-902D-94B59A477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708212"/>
            <a:ext cx="7042374" cy="785813"/>
          </a:xfrm>
        </p:spPr>
        <p:txBody>
          <a:bodyPr>
            <a:normAutofit/>
          </a:bodyPr>
          <a:lstStyle>
            <a:lvl1pPr>
              <a:defRPr sz="2200"/>
            </a:lvl1pPr>
          </a:lstStyle>
          <a:p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E4EFB-DE7F-6DF4-7FC9-B78212985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0494" y="1852245"/>
            <a:ext cx="7040786" cy="33847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A927983A-D5BE-8BEF-F5BE-85E6273371E0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431309" y="322728"/>
            <a:ext cx="3437963" cy="534110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9366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1F30-94C3-1C40-931C-243AD28E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2739"/>
            <a:ext cx="3521765" cy="78581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2F8333C-1D37-5C84-80AF-42CAB9DED1B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1" y="2021163"/>
            <a:ext cx="4356652" cy="3661569"/>
          </a:xfrm>
        </p:spPr>
        <p:txBody>
          <a:bodyPr/>
          <a:lstStyle/>
          <a:p>
            <a:endParaRPr lang="en-FI" dirty="0"/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E2FEE206-0EDE-6C6D-0182-D20EC66F1B38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104967" y="251807"/>
            <a:ext cx="5835034" cy="543092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58426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1F30-94C3-1C40-931C-243AD28E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2739"/>
            <a:ext cx="3521765" cy="78581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2B310E5-92A8-05DA-623C-CE23455117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926772"/>
            <a:ext cx="3932237" cy="37559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Content Placeholder 11">
            <a:extLst>
              <a:ext uri="{FF2B5EF4-FFF2-40B4-BE49-F238E27FC236}">
                <a16:creationId xmlns:a16="http://schemas.microsoft.com/office/drawing/2014/main" id="{2D30A9AF-E816-3769-B630-6CDA9C8A304E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104967" y="251807"/>
            <a:ext cx="5835034" cy="543092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33520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1F30-94C3-1C40-931C-243AD28E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698" y="782739"/>
            <a:ext cx="3521765" cy="78581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2B310E5-92A8-05DA-623C-CE23455117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1286" y="1926772"/>
            <a:ext cx="3932237" cy="37559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6D4114FE-84AE-8800-C6E3-6C8E42DE51E0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269931" y="251806"/>
            <a:ext cx="5835034" cy="543092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6835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1F30-94C3-1C40-931C-243AD28E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698" y="782739"/>
            <a:ext cx="3521765" cy="78581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1D452-B069-3513-7895-1E05AC40607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29698" y="2021163"/>
            <a:ext cx="4356652" cy="3661569"/>
          </a:xfrm>
        </p:spPr>
        <p:txBody>
          <a:bodyPr/>
          <a:lstStyle/>
          <a:p>
            <a:endParaRPr lang="en-FI" dirty="0"/>
          </a:p>
        </p:txBody>
      </p:sp>
      <p:sp>
        <p:nvSpPr>
          <p:cNvPr id="3" name="Content Placeholder 11">
            <a:extLst>
              <a:ext uri="{FF2B5EF4-FFF2-40B4-BE49-F238E27FC236}">
                <a16:creationId xmlns:a16="http://schemas.microsoft.com/office/drawing/2014/main" id="{0379C04F-870C-8DE2-155E-83C26A5F9D0C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269931" y="251806"/>
            <a:ext cx="5835034" cy="543092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99501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1F30-94C3-1C40-931C-243AD28E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2739"/>
            <a:ext cx="8314508" cy="78581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2F8333C-1D37-5C84-80AF-42CAB9DED1B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1" y="2021163"/>
            <a:ext cx="8314508" cy="3661569"/>
          </a:xfrm>
        </p:spPr>
        <p:txBody>
          <a:bodyPr/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29024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11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2F8333C-1D37-5C84-80AF-42CAB9DED1B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2021164"/>
            <a:ext cx="10632439" cy="3560240"/>
          </a:xfrm>
        </p:spPr>
        <p:txBody>
          <a:bodyPr/>
          <a:lstStyle/>
          <a:p>
            <a:endParaRPr lang="en-FI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D7ECBD7-6868-196C-DB66-E8E4E553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82739"/>
            <a:ext cx="10632439" cy="785813"/>
          </a:xfrm>
        </p:spPr>
        <p:txBody>
          <a:bodyPr/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341876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1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4B05F65-97A7-4144-A2EA-58C9D9C13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82739"/>
            <a:ext cx="10632439" cy="785813"/>
          </a:xfrm>
        </p:spPr>
        <p:txBody>
          <a:bodyPr/>
          <a:lstStyle/>
          <a:p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F83EC-D39F-1E7B-50DF-5BB768ED4C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2021164"/>
            <a:ext cx="10632439" cy="3560240"/>
          </a:xfrm>
        </p:spPr>
        <p:txBody>
          <a:bodyPr/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503361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13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6F10886-4D4D-1663-87DF-B6A58D6D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82739"/>
            <a:ext cx="10632439" cy="785813"/>
          </a:xfrm>
        </p:spPr>
        <p:txBody>
          <a:bodyPr/>
          <a:lstStyle/>
          <a:p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78879-D7B1-2CA1-97A7-D941998A52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2021164"/>
            <a:ext cx="10632439" cy="3560240"/>
          </a:xfrm>
        </p:spPr>
        <p:txBody>
          <a:bodyPr/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253292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14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F9426C-BBA6-8877-6D87-2900AE4A3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82739"/>
            <a:ext cx="10632439" cy="785813"/>
          </a:xfrm>
        </p:spPr>
        <p:txBody>
          <a:bodyPr/>
          <a:lstStyle/>
          <a:p>
            <a:endParaRPr lang="en-FI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75F5189-742A-0CDC-E7B3-282663227BB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2021164"/>
            <a:ext cx="10632439" cy="3560240"/>
          </a:xfrm>
        </p:spPr>
        <p:txBody>
          <a:bodyPr/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2781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1F30-94C3-1C40-931C-243AD28E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2739"/>
            <a:ext cx="10935789" cy="78581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2F8333C-1D37-5C84-80AF-42CAB9DED1B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1" y="2021163"/>
            <a:ext cx="5327468" cy="3661569"/>
          </a:xfrm>
        </p:spPr>
        <p:txBody>
          <a:bodyPr/>
          <a:lstStyle/>
          <a:p>
            <a:endParaRPr lang="en-FI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41E2CEF-B6BE-DD5E-C53B-53A71544F3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46521" y="2021163"/>
            <a:ext cx="5327468" cy="3661569"/>
          </a:xfrm>
        </p:spPr>
        <p:txBody>
          <a:bodyPr/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4331062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1F30-94C3-1C40-931C-243AD28E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409"/>
            <a:ext cx="10935789" cy="78581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2F8333C-1D37-5C84-80AF-42CAB9DED1B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1" y="2412274"/>
            <a:ext cx="5327468" cy="3183372"/>
          </a:xfrm>
        </p:spPr>
        <p:txBody>
          <a:bodyPr/>
          <a:lstStyle/>
          <a:p>
            <a:endParaRPr lang="en-FI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41E2CEF-B6BE-DD5E-C53B-53A71544F3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46521" y="2412274"/>
            <a:ext cx="5327468" cy="3183372"/>
          </a:xfrm>
        </p:spPr>
        <p:txBody>
          <a:bodyPr/>
          <a:lstStyle/>
          <a:p>
            <a:endParaRPr lang="en-FI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BA0ED1-77DD-B6B2-735F-D9B23B02B0F4}"/>
              </a:ext>
            </a:extLst>
          </p:cNvPr>
          <p:cNvSpPr txBox="1">
            <a:spLocks/>
          </p:cNvSpPr>
          <p:nvPr userDrawn="1"/>
        </p:nvSpPr>
        <p:spPr>
          <a:xfrm>
            <a:off x="838200" y="1549093"/>
            <a:ext cx="3521765" cy="785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endParaRPr lang="en-FI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A938F2A-9E7B-C724-29AE-EB83AC18ED2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1" y="1810233"/>
            <a:ext cx="5327468" cy="4093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FI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30680B2-3291-D52F-0AEB-EA9ED538059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46521" y="1810233"/>
            <a:ext cx="5327468" cy="4093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738919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1F30-94C3-1C40-931C-243AD28E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2739"/>
            <a:ext cx="8314508" cy="78581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2F8333C-1D37-5C84-80AF-42CAB9DED1B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1" y="2021163"/>
            <a:ext cx="8314508" cy="3661569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692407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1F30-94C3-1C40-931C-243AD28E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2739"/>
            <a:ext cx="10935789" cy="78581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2F8333C-1D37-5C84-80AF-42CAB9DED1B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1" y="2021163"/>
            <a:ext cx="5327468" cy="3661569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endParaRPr lang="en-FI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41E2CEF-B6BE-DD5E-C53B-53A71544F3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46521" y="2021163"/>
            <a:ext cx="5327468" cy="3661569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1674524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1F30-94C3-1C40-931C-243AD28E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409"/>
            <a:ext cx="10935789" cy="78581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2F8333C-1D37-5C84-80AF-42CAB9DED1B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1" y="2412274"/>
            <a:ext cx="5327468" cy="3183372"/>
          </a:xfrm>
        </p:spPr>
        <p:txBody>
          <a:bodyPr/>
          <a:lstStyle>
            <a:lvl1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endParaRPr lang="en-FI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41E2CEF-B6BE-DD5E-C53B-53A71544F3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46521" y="2412274"/>
            <a:ext cx="5327468" cy="3183372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endParaRPr lang="en-FI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BA0ED1-77DD-B6B2-735F-D9B23B02B0F4}"/>
              </a:ext>
            </a:extLst>
          </p:cNvPr>
          <p:cNvSpPr txBox="1">
            <a:spLocks/>
          </p:cNvSpPr>
          <p:nvPr userDrawn="1"/>
        </p:nvSpPr>
        <p:spPr>
          <a:xfrm>
            <a:off x="838200" y="1549093"/>
            <a:ext cx="3521765" cy="785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endParaRPr lang="en-FI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A938F2A-9E7B-C724-29AE-EB83AC18ED2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1" y="1810233"/>
            <a:ext cx="5327468" cy="4093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FI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30680B2-3291-D52F-0AEB-EA9ED538059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46521" y="1810233"/>
            <a:ext cx="5327468" cy="4093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468927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1F30-94C3-1C40-931C-243AD28E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2739"/>
            <a:ext cx="10935789" cy="78581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2F8333C-1D37-5C84-80AF-42CAB9DED1B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1" y="2021163"/>
            <a:ext cx="5327468" cy="366156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FI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41E2CEF-B6BE-DD5E-C53B-53A71544F3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46521" y="2021163"/>
            <a:ext cx="5327468" cy="3661569"/>
          </a:xfrm>
        </p:spPr>
        <p:txBody>
          <a:bodyPr/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3366688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1F30-94C3-1C40-931C-243AD28E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2739"/>
            <a:ext cx="9908569" cy="78581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353472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-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716" y="256232"/>
            <a:ext cx="11688566" cy="5409875"/>
          </a:xfrm>
          <a:prstGeom prst="rect">
            <a:avLst/>
          </a:prstGeom>
          <a:solidFill>
            <a:srgbClr val="64BF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BBCD849-00B7-1B96-137F-84623CC474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8930" y="2081784"/>
            <a:ext cx="5327009" cy="1102323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48F9E3B-E49D-ACDB-5B43-ACBCC069D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930" y="3576898"/>
            <a:ext cx="5327009" cy="609199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DE24D-CDD8-A451-8397-A0E2C7DE13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9691" y="3633452"/>
            <a:ext cx="4368154" cy="23342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F0F804-B9A9-5DDB-6957-3EB97E9469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4059" y="760089"/>
            <a:ext cx="931880" cy="5972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A4D529-FDB4-2157-B7B0-E76B72C34FB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1122" y="1191893"/>
            <a:ext cx="1313816" cy="12421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3B5CFA-764F-0D4B-6882-65032F2BECD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891183" y="685612"/>
            <a:ext cx="1118719" cy="72387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3539CA-D656-73D6-CBD8-7E15EE3A625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E0B9C84D-07C8-EC37-13AA-C0ADFB9DA91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206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-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716" y="256232"/>
            <a:ext cx="11688566" cy="5409875"/>
          </a:xfrm>
          <a:prstGeom prst="rect">
            <a:avLst/>
          </a:prstGeom>
          <a:solidFill>
            <a:srgbClr val="185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92FE04-D190-D068-40B5-DF33AFECAC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1716" y="782520"/>
            <a:ext cx="3726518" cy="435729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F59C1DA-9264-9F2E-A544-82A3ADE3FB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8930" y="2081784"/>
            <a:ext cx="5327009" cy="1102323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B1B9029-EDC6-F837-4120-D8F794F94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930" y="3576898"/>
            <a:ext cx="5327009" cy="609199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1A0D1F-2910-0DCB-671A-CFF15034DF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08EA182D-C3EF-ED4D-FB5F-6E54AE8616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73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-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716" y="256232"/>
            <a:ext cx="11688566" cy="5409875"/>
          </a:xfrm>
          <a:prstGeom prst="rect">
            <a:avLst/>
          </a:prstGeom>
          <a:solidFill>
            <a:srgbClr val="E8B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6D2B05-F817-DAB8-E0A8-905FC4ECF7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1716" y="1439985"/>
            <a:ext cx="4572871" cy="443628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D288253-84BA-83FA-1CF9-87B733BCB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8930" y="2081784"/>
            <a:ext cx="5327009" cy="1102323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B6836FC-DEAC-64D2-FD3B-E6306B851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930" y="3576898"/>
            <a:ext cx="5327009" cy="609199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69200E-DF3E-87C9-5412-03D950CA46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119BE11F-8492-6246-5B2E-B8D11EAAD7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849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- Vaaleanpu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A0FDAE7-8C30-F331-D510-2626023F5900}"/>
              </a:ext>
            </a:extLst>
          </p:cNvPr>
          <p:cNvSpPr/>
          <p:nvPr userDrawn="1"/>
        </p:nvSpPr>
        <p:spPr>
          <a:xfrm>
            <a:off x="251716" y="256232"/>
            <a:ext cx="11688566" cy="5409875"/>
          </a:xfrm>
          <a:prstGeom prst="rect">
            <a:avLst/>
          </a:prstGeom>
          <a:solidFill>
            <a:srgbClr val="F892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F77214C-661C-4E0D-3CC8-94B1423C72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061" y="1403457"/>
            <a:ext cx="3634878" cy="35456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A6B98F7-D5EC-DBA3-B156-1FBB4CDD2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8930" y="2081784"/>
            <a:ext cx="5327009" cy="1102323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4A9D40-7867-5395-1E4F-B6FCC1A28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930" y="3576898"/>
            <a:ext cx="5327009" cy="609199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393091-EDC4-3864-DE9E-8CFAA34EA3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90198700-52BF-3662-3A68-5292DDE824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351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nsi -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716" y="256232"/>
            <a:ext cx="11688566" cy="5409875"/>
          </a:xfrm>
          <a:prstGeom prst="rect">
            <a:avLst/>
          </a:prstGeom>
          <a:solidFill>
            <a:srgbClr val="64BF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4FAA95-09D7-2412-3C72-04FFC30851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08352" y="1120334"/>
            <a:ext cx="2117383" cy="454577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04B8ABF-657A-0F91-2EB1-980400E1D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8930" y="2081784"/>
            <a:ext cx="5327009" cy="1102323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425AA4E-43C2-7C5A-7E01-568C6FF48D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930" y="3576898"/>
            <a:ext cx="5327009" cy="609199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6DEF06-723A-4D7B-17FB-07CDF50694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5F202E80-99C3-29D4-D67C-C6F9F3193D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69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nsi -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716" y="256232"/>
            <a:ext cx="11688566" cy="5409875"/>
          </a:xfrm>
          <a:prstGeom prst="rect">
            <a:avLst/>
          </a:prstGeom>
          <a:solidFill>
            <a:srgbClr val="185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A16BD0-F41E-FBB0-AC9B-8791CE269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-268828" y="1104405"/>
            <a:ext cx="4477882" cy="50345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326FA1E-1BE8-9BDD-44EE-CF5FE0735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8930" y="2081784"/>
            <a:ext cx="5327009" cy="1102323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E58CF1B-7B31-7E84-8DF6-8E7FD0B43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930" y="3576898"/>
            <a:ext cx="5327009" cy="609199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B749ED-5381-B7B9-817D-DC609BCDA9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C9B590E6-A956-F320-C340-D0310216FC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957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nsi -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716" y="256232"/>
            <a:ext cx="11688566" cy="5409875"/>
          </a:xfrm>
          <a:prstGeom prst="rect">
            <a:avLst/>
          </a:prstGeom>
          <a:solidFill>
            <a:srgbClr val="64BF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BBCD849-00B7-1B96-137F-84623CC474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8930" y="1879904"/>
            <a:ext cx="5327009" cy="1102323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48F9E3B-E49D-ACDB-5B43-ACBCC069D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930" y="3375018"/>
            <a:ext cx="5327009" cy="609199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6" name="Content Placeholder 11">
            <a:extLst>
              <a:ext uri="{FF2B5EF4-FFF2-40B4-BE49-F238E27FC236}">
                <a16:creationId xmlns:a16="http://schemas.microsoft.com/office/drawing/2014/main" id="{513C4C31-FA94-D112-ABF9-B2E37E4546AF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41865" y="535050"/>
            <a:ext cx="4817535" cy="47969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1D0467-A0D1-B34C-DD2E-6791FAB261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B145EF31-A63E-16C9-736F-15451FF7C7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78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nsi -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716" y="256232"/>
            <a:ext cx="11688566" cy="5409875"/>
          </a:xfrm>
          <a:prstGeom prst="rect">
            <a:avLst/>
          </a:prstGeom>
          <a:solidFill>
            <a:srgbClr val="185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583C05E-F9DF-6862-F9B4-D172AE548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8930" y="1879904"/>
            <a:ext cx="5327009" cy="1102323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D9096C3-7C62-B7E7-A66A-1244068240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930" y="3375018"/>
            <a:ext cx="5327009" cy="609199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6EC40312-3044-8108-0C5D-3CEAE961E45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41865" y="535050"/>
            <a:ext cx="4817535" cy="47969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A9D059-3667-AE7B-E20E-1AC5E4BABC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680093A8-905D-0126-683F-832E92E14C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6816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nsi -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716" y="256232"/>
            <a:ext cx="11688566" cy="5409875"/>
          </a:xfrm>
          <a:prstGeom prst="rect">
            <a:avLst/>
          </a:prstGeom>
          <a:solidFill>
            <a:srgbClr val="E8B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1381A0-DAD7-C956-EF8B-832AC5EEB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8930" y="1879904"/>
            <a:ext cx="5327009" cy="1102323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7A2C965-AEC6-51FC-4803-50DC21BA3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930" y="3375018"/>
            <a:ext cx="5327009" cy="609199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1824C99D-C8BD-C8BA-735C-C4FB72CB0907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41865" y="535050"/>
            <a:ext cx="4817535" cy="47969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430A1C-D79D-EFB9-51D3-8F6E39B694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C27EF4B5-D7AC-AF74-3C4C-2D65AFF629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335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nsi - Vaaleanpu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A0FDAE7-8C30-F331-D510-2626023F5900}"/>
              </a:ext>
            </a:extLst>
          </p:cNvPr>
          <p:cNvSpPr/>
          <p:nvPr userDrawn="1"/>
        </p:nvSpPr>
        <p:spPr>
          <a:xfrm>
            <a:off x="251716" y="256232"/>
            <a:ext cx="11688566" cy="5409875"/>
          </a:xfrm>
          <a:prstGeom prst="rect">
            <a:avLst/>
          </a:prstGeom>
          <a:solidFill>
            <a:srgbClr val="F892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7029B5F-EF2A-DEF1-074D-4262B11D2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8930" y="1879904"/>
            <a:ext cx="5327009" cy="1102323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3A58593-4C1C-9865-DDE8-DB654A4F9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8930" y="3375018"/>
            <a:ext cx="5327009" cy="609199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22B7FC29-FA05-9E35-9392-2B35819EDC1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41865" y="535050"/>
            <a:ext cx="4817535" cy="47969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07B99A-F4B0-4869-A7FE-C8AD5F1E4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932F57F3-2463-5A57-3F94-563291AF38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310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kalvo -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999" y="251505"/>
            <a:ext cx="11688002" cy="5409875"/>
          </a:xfrm>
          <a:prstGeom prst="rect">
            <a:avLst/>
          </a:prstGeom>
          <a:solidFill>
            <a:srgbClr val="92D2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1FB1B8-927F-F127-ECC1-C5AA85D3F5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632" y="3658856"/>
            <a:ext cx="2288002" cy="20008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78A36A-05A0-B140-8062-436A4B4D96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9422" y="1186425"/>
            <a:ext cx="1313816" cy="12421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5969B9-EEC7-84FD-4FAF-28A91B0F53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20312" y="1763034"/>
            <a:ext cx="931880" cy="5972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ACA3E3-6F5B-728F-1CC8-EA2498720A0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5244" y="3655819"/>
            <a:ext cx="1333896" cy="20008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8076F0-97CC-C013-9838-52D3E59FE8F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162867" y="4273097"/>
            <a:ext cx="922377" cy="13835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01F4E0-43E8-4A1D-12B3-A9C24AAF51A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09081" y="1107470"/>
            <a:ext cx="771954" cy="499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994E3DF-64F4-D933-DD0D-FBBCC9FB34EC}"/>
              </a:ext>
            </a:extLst>
          </p:cNvPr>
          <p:cNvSpPr txBox="1"/>
          <p:nvPr userDrawn="1"/>
        </p:nvSpPr>
        <p:spPr>
          <a:xfrm>
            <a:off x="235736" y="6338685"/>
            <a:ext cx="7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D066664-2074-E544-91B7-6829C2E24932}" type="slidenum">
              <a:rPr lang="fi-FI" altLang="fi-FI" sz="1200" b="1" i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‹#›</a:t>
            </a:fld>
            <a:endParaRPr lang="fi-FI" altLang="fi-FI" sz="1200" b="1" i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2162160-C6D6-FEE7-EB38-764188ECE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2495" y="2130632"/>
            <a:ext cx="5327009" cy="1102323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9E9FAB06-579E-997C-D507-3C7DE96A6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2495" y="3598380"/>
            <a:ext cx="5327009" cy="609199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8C2323-D7F4-B17F-ADFF-E682DAC9596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71F5D65B-755F-ED32-18BC-95CFB7C22A4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019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kalvo -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999" y="251505"/>
            <a:ext cx="11688002" cy="5419329"/>
          </a:xfrm>
          <a:prstGeom prst="rect">
            <a:avLst/>
          </a:prstGeom>
          <a:solidFill>
            <a:srgbClr val="EEC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F47650-839D-64FC-8B9B-16DF3BE461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71775" y="251505"/>
            <a:ext cx="3068225" cy="2848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BDD096-AB7B-F0B2-4D84-F219EAC2C9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1998" y="2643562"/>
            <a:ext cx="4833085" cy="30272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013EA2-3299-D5A3-15C6-76FA66974104}"/>
              </a:ext>
            </a:extLst>
          </p:cNvPr>
          <p:cNvSpPr txBox="1"/>
          <p:nvPr userDrawn="1"/>
        </p:nvSpPr>
        <p:spPr>
          <a:xfrm>
            <a:off x="235736" y="6338685"/>
            <a:ext cx="7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D066664-2074-E544-91B7-6829C2E24932}" type="slidenum">
              <a:rPr lang="fi-FI" altLang="fi-FI" sz="1200" b="1" i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‹#›</a:t>
            </a:fld>
            <a:endParaRPr lang="fi-FI" altLang="fi-FI" sz="1200" b="1" i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E9D9F1-494A-A70E-B223-998553D525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2495" y="2130632"/>
            <a:ext cx="5327009" cy="1102323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B9CCE22C-479F-EB50-6F80-641EDF095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2495" y="3598380"/>
            <a:ext cx="5327009" cy="609199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9F5489-6506-3658-A881-9F125159A78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C2580753-D0A7-4092-2ADD-3AACCAD1B15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313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kalvo -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999" y="251505"/>
            <a:ext cx="11688002" cy="5409875"/>
          </a:xfrm>
          <a:prstGeom prst="rect">
            <a:avLst/>
          </a:prstGeom>
          <a:solidFill>
            <a:srgbClr val="5D8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9CBC66-CA1A-6D97-EBAF-C1076AC492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1998" y="1978072"/>
            <a:ext cx="2667350" cy="36833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798F48-458A-A5A8-9EE2-10C62B0D57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28492" y="1801504"/>
            <a:ext cx="2211508" cy="24447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FE5FB9-C997-0B21-B639-A4320B75F8E1}"/>
              </a:ext>
            </a:extLst>
          </p:cNvPr>
          <p:cNvSpPr txBox="1"/>
          <p:nvPr userDrawn="1"/>
        </p:nvSpPr>
        <p:spPr>
          <a:xfrm>
            <a:off x="235736" y="6338685"/>
            <a:ext cx="7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D066664-2074-E544-91B7-6829C2E24932}" type="slidenum">
              <a:rPr lang="fi-FI" altLang="fi-FI" sz="1200" b="1" i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‹#›</a:t>
            </a:fld>
            <a:endParaRPr lang="fi-FI" altLang="fi-FI" sz="1200" b="1" i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A562E99-53E4-16B6-FD55-B5BE240A7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2495" y="2130632"/>
            <a:ext cx="5327009" cy="1102323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A46AC39-20E4-8177-AB4D-7CE656507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2495" y="3598380"/>
            <a:ext cx="5327009" cy="609199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5E41AB-C377-B1A4-0414-5A58CCDB95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983B2240-D760-E7C3-6641-1937BF39B09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2643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kalvo - Vaaleanpu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999" y="251505"/>
            <a:ext cx="11688002" cy="5409875"/>
          </a:xfrm>
          <a:prstGeom prst="rect">
            <a:avLst/>
          </a:prstGeom>
          <a:solidFill>
            <a:srgbClr val="FAB2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1A6207-5E81-F1A0-6B3E-F89F3B56DC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8912" y="4207579"/>
            <a:ext cx="2849355" cy="15226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D610E5-A200-A1BA-A4EC-C15DEB105B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20806" y="3976680"/>
            <a:ext cx="959123" cy="16872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26D852-2BC4-0F33-FF1B-E51262F710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53889" y="3631866"/>
            <a:ext cx="1155137" cy="20320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2E3957-660C-DC7A-618D-EFAE3022088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08004" y="2027774"/>
            <a:ext cx="1202045" cy="7704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D7284E-9009-94FE-E4C6-A86089410B4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1951" y="1205856"/>
            <a:ext cx="2343386" cy="20059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E45D0E-524D-A8FD-C2A4-0912C93EB6FA}"/>
              </a:ext>
            </a:extLst>
          </p:cNvPr>
          <p:cNvSpPr txBox="1"/>
          <p:nvPr userDrawn="1"/>
        </p:nvSpPr>
        <p:spPr>
          <a:xfrm>
            <a:off x="235736" y="6338685"/>
            <a:ext cx="7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D066664-2074-E544-91B7-6829C2E24932}" type="slidenum">
              <a:rPr lang="fi-FI" altLang="fi-FI" sz="1200" b="1" i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‹#›</a:t>
            </a:fld>
            <a:endParaRPr lang="fi-FI" altLang="fi-FI" sz="1200" b="1" i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BCBBD38-2BF7-D50B-D5A2-2942601B3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2495" y="2130632"/>
            <a:ext cx="5327009" cy="1102323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3F44AFC-14D4-C578-B130-2A1CEBA45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2495" y="3598380"/>
            <a:ext cx="5327009" cy="609199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40E7BE-46C0-0B9B-22E4-E2ABAD59936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12" name="Picture 11" descr="A picture containing chart&#10;&#10;Description automatically generated">
            <a:extLst>
              <a:ext uri="{FF2B5EF4-FFF2-40B4-BE49-F238E27FC236}">
                <a16:creationId xmlns:a16="http://schemas.microsoft.com/office/drawing/2014/main" id="{A2A97704-649B-971D-E5CD-7856DBA572F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902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kalvo -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999" y="251505"/>
            <a:ext cx="11688002" cy="5409875"/>
          </a:xfrm>
          <a:prstGeom prst="rect">
            <a:avLst/>
          </a:prstGeom>
          <a:solidFill>
            <a:srgbClr val="92D2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78A36A-05A0-B140-8062-436A4B4D96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9422" y="976125"/>
            <a:ext cx="1313816" cy="12421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5969B9-EEC7-84FD-4FAF-28A91B0F53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9504" y="935851"/>
            <a:ext cx="931880" cy="597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01F4E0-43E8-4A1D-12B3-A9C24AAF51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07316" y="1107470"/>
            <a:ext cx="771954" cy="499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1CE9531-13F5-CE7A-AB63-D35F6183F5B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15924" y="1998362"/>
            <a:ext cx="1706473" cy="36635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6C7433-4F2F-85A1-36D1-705393735D6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83372" y="3703525"/>
            <a:ext cx="771954" cy="499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22FA486-D675-63E2-B1E4-BC44281B4540}"/>
              </a:ext>
            </a:extLst>
          </p:cNvPr>
          <p:cNvSpPr txBox="1"/>
          <p:nvPr userDrawn="1"/>
        </p:nvSpPr>
        <p:spPr>
          <a:xfrm>
            <a:off x="235736" y="6338685"/>
            <a:ext cx="7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D066664-2074-E544-91B7-6829C2E24932}" type="slidenum">
              <a:rPr lang="fi-FI" altLang="fi-FI" sz="1200" b="1" i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‹#›</a:t>
            </a:fld>
            <a:endParaRPr lang="fi-FI" altLang="fi-FI" sz="1200" b="1" i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1AE735-8945-C2A5-29C9-40AF43FE2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2495" y="2130632"/>
            <a:ext cx="5327009" cy="1102323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30258E57-2F91-4A98-A6BC-E33948C7B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2495" y="3598380"/>
            <a:ext cx="5327009" cy="609199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B5E111-1089-D646-1C36-04BBA135CB7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12" name="Picture 11" descr="A picture containing chart&#10;&#10;Description automatically generated">
            <a:extLst>
              <a:ext uri="{FF2B5EF4-FFF2-40B4-BE49-F238E27FC236}">
                <a16:creationId xmlns:a16="http://schemas.microsoft.com/office/drawing/2014/main" id="{EB37CB94-29EB-9FBA-925B-F4F530FE944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611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kalvo -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B683CF-071B-6D9F-DEE4-CD6BD07064C0}"/>
              </a:ext>
            </a:extLst>
          </p:cNvPr>
          <p:cNvSpPr/>
          <p:nvPr userDrawn="1"/>
        </p:nvSpPr>
        <p:spPr>
          <a:xfrm>
            <a:off x="251999" y="251505"/>
            <a:ext cx="11688002" cy="5409875"/>
          </a:xfrm>
          <a:prstGeom prst="rect">
            <a:avLst/>
          </a:prstGeom>
          <a:solidFill>
            <a:srgbClr val="5D8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17ECFC-97EC-54E9-185A-D18DF274EC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9422" y="976125"/>
            <a:ext cx="1313816" cy="12421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B86BB6-53EA-FCE3-1767-AE37698910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20312" y="2063366"/>
            <a:ext cx="931880" cy="5972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19A5BB-D99E-D6AC-37DE-C8CAB0EE53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07316" y="1107470"/>
            <a:ext cx="771954" cy="499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01712B-0295-77DE-0519-07B5387C39F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flipH="1">
            <a:off x="-121804" y="2327623"/>
            <a:ext cx="3266352" cy="3672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56B4F7-7BE6-8BA3-C2C5-522F5472CAED}"/>
              </a:ext>
            </a:extLst>
          </p:cNvPr>
          <p:cNvSpPr txBox="1"/>
          <p:nvPr userDrawn="1"/>
        </p:nvSpPr>
        <p:spPr>
          <a:xfrm>
            <a:off x="235736" y="6338685"/>
            <a:ext cx="7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D066664-2074-E544-91B7-6829C2E24932}" type="slidenum">
              <a:rPr lang="fi-FI" altLang="fi-FI" sz="1200" b="1" i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‹#›</a:t>
            </a:fld>
            <a:endParaRPr lang="fi-FI" altLang="fi-FI" sz="1200" b="1" i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BA25320-92B5-FF18-17FD-EFA0A8166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2495" y="2130632"/>
            <a:ext cx="5327009" cy="1102323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0FBD218-BFCC-5A12-0E6A-F494DB556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2495" y="3598380"/>
            <a:ext cx="5327009" cy="609199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5859D8-87CF-0DA3-DB01-8BAC2BC2A6F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CA70A6BD-ED2C-4CA8-3B69-F1D79FA70A1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587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pukalvo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87BDEF-49EB-F2C9-E876-1638A73B36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B593C4-8031-9BC9-7A08-9B0505125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99827" y="2140666"/>
            <a:ext cx="2878768" cy="47173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4CE815-E2E4-4CB3-8734-9D701EF05A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13458" y="2327702"/>
            <a:ext cx="2318523" cy="1101298"/>
          </a:xfrm>
          <a:prstGeom prst="rect">
            <a:avLst/>
          </a:prstGeom>
        </p:spPr>
      </p:pic>
      <p:pic>
        <p:nvPicPr>
          <p:cNvPr id="9" name="Picture 8" descr="A picture containing chart&#10;&#10;Description automatically generated">
            <a:extLst>
              <a:ext uri="{FF2B5EF4-FFF2-40B4-BE49-F238E27FC236}">
                <a16:creationId xmlns:a16="http://schemas.microsoft.com/office/drawing/2014/main" id="{D223D3C5-650B-576E-2C69-0110FD4AA5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7119" y="2327702"/>
            <a:ext cx="1120914" cy="110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858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pukalvo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87BDEF-49EB-F2C9-E876-1638A73B3614}"/>
              </a:ext>
            </a:extLst>
          </p:cNvPr>
          <p:cNvSpPr/>
          <p:nvPr userDrawn="1"/>
        </p:nvSpPr>
        <p:spPr>
          <a:xfrm>
            <a:off x="0" y="13252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F85A38-BDB2-E590-7C48-46A4C47EE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2885" y="1563756"/>
            <a:ext cx="3832652" cy="53074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6EE19F-CF05-1CBC-F367-A51E604F90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13458" y="2327702"/>
            <a:ext cx="2318523" cy="1101298"/>
          </a:xfrm>
          <a:prstGeom prst="rect">
            <a:avLst/>
          </a:prstGeom>
        </p:spPr>
      </p:pic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FD4E324A-E108-9467-9AFA-D5C33BCC08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7119" y="2327702"/>
            <a:ext cx="1120914" cy="110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343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- 13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8BD0CF2-4E97-0EDF-853A-F7F9C9D01D6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2021163"/>
            <a:ext cx="10632439" cy="3661569"/>
          </a:xfrm>
        </p:spPr>
        <p:txBody>
          <a:bodyPr/>
          <a:lstStyle/>
          <a:p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6F10886-4D4D-1663-87DF-B6A58D6D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82739"/>
            <a:ext cx="10632439" cy="785813"/>
          </a:xfrm>
        </p:spPr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741372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15903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- 11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2F8333C-1D37-5C84-80AF-42CAB9DED1B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2021163"/>
            <a:ext cx="10632439" cy="3661569"/>
          </a:xfrm>
        </p:spPr>
        <p:txBody>
          <a:bodyPr/>
          <a:lstStyle/>
          <a:p>
            <a:endParaRPr lang="en-FI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D7ECBD7-6868-196C-DB66-E8E4E553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82739"/>
            <a:ext cx="10632439" cy="785813"/>
          </a:xfrm>
        </p:spPr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431824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- Vihreä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142056-FD20-5939-2E02-6C6B6519C8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613" y="974290"/>
            <a:ext cx="1448268" cy="16934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414DFA-1E5B-D19A-1CAB-A873EFAE80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4043" y="1587761"/>
            <a:ext cx="1874113" cy="1001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6422D3-EEF0-B43C-886F-786C334074F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90318" y="896248"/>
            <a:ext cx="790256" cy="16965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478C61-DD34-5389-7EE5-7D18572445A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502979" y="906408"/>
            <a:ext cx="1644999" cy="18494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70A0FF2-ABF4-F3DC-5745-062AE4407BE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860608" y="1154406"/>
            <a:ext cx="1429244" cy="13941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7D69AF-4A6E-676A-5716-E87D23DD257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6785" y="3559097"/>
            <a:ext cx="1792576" cy="162025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40F0861-A7BE-0D72-D593-B8F63F2BDDB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576097" y="3468205"/>
            <a:ext cx="1301286" cy="18020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BD428E0-B126-D7DC-E498-53B29287717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694119" y="3578675"/>
            <a:ext cx="1016756" cy="158109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9727E0F-4FF7-904D-F864-A62D111450B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527611" y="3594574"/>
            <a:ext cx="1595736" cy="15492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0026685-930B-C6D3-51C0-C7C561A4A6D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940083" y="3456936"/>
            <a:ext cx="1073767" cy="18245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C372CD-8BB7-6C00-127C-DC298BA954E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465528" y="5850036"/>
            <a:ext cx="1429244" cy="67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118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nsi - Vihreä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2C2AC1B-9161-317F-569B-CA4F5825CE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329" y="3280793"/>
            <a:ext cx="1885008" cy="18850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E73EAD1-BA16-5ABB-C27E-D825776A04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70129" y="3280793"/>
            <a:ext cx="1885008" cy="188500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3B3403F-92F4-6902-3A02-2AAF04A30D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07662" y="3285485"/>
            <a:ext cx="1885008" cy="18960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EFCEAC-3D2B-FD62-6C5E-58F4906F171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99329" y="1021587"/>
            <a:ext cx="1885008" cy="18850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027191-3F33-2EFE-226A-7FA95DAE7A8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70129" y="1021587"/>
            <a:ext cx="1885008" cy="18850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D28074-0236-4153-200C-35752FA7F13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507662" y="1021587"/>
            <a:ext cx="1885008" cy="188500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28E54F3-8041-799D-627A-D4FB5956A9C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311729" y="1021587"/>
            <a:ext cx="1910141" cy="188500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D48C867-7468-44B5-4D62-4D793994B8E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140929" y="1021587"/>
            <a:ext cx="1885008" cy="188500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EBF5903-724B-AB5E-7D06-C301EEF6DE9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311729" y="3280794"/>
            <a:ext cx="1910141" cy="190537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EF8AE59-A92C-F34B-F58F-F3C8C4E76AE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140929" y="3280793"/>
            <a:ext cx="1885008" cy="18850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5FCA5F-2A10-8ABB-3000-A7FB02B57707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465528" y="5850036"/>
            <a:ext cx="1429244" cy="67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6469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nsi - Vihreä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7CE429-C314-0E3A-F662-9813A4CF09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6744" y="1021877"/>
            <a:ext cx="940914" cy="1029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77F68E-CE8D-8877-4624-8746961AA5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56218" y="1019750"/>
            <a:ext cx="946141" cy="9461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6A3989-30A5-1018-AFCD-B5B7D25C104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52262" y="1030205"/>
            <a:ext cx="935686" cy="9356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F1CDAC-0339-8998-8E37-BB56887164D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37851" y="1030205"/>
            <a:ext cx="1089891" cy="10062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42BDBF-1805-F74B-59DC-26155DD8C2C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224139" y="2188924"/>
            <a:ext cx="943526" cy="9590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7C5B87E-80A2-FF81-EBB0-54F5C271FE4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371345" y="2190667"/>
            <a:ext cx="1089891" cy="94750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0C0958-098A-E473-6DA9-4D3FEBC8F44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664916" y="2187602"/>
            <a:ext cx="950571" cy="9505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57AF72B-69F0-3275-9364-653DDDF86FA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819167" y="2187601"/>
            <a:ext cx="998297" cy="9614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82DB7B-B642-18E4-91B1-4B0067C5B49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021145" y="2188924"/>
            <a:ext cx="946716" cy="106242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3CADB27-0207-84DB-98FA-AC005354C94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526928" y="3621423"/>
            <a:ext cx="974130" cy="10661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B4C5D41-2D0F-999B-1B63-5E4ABC8E5C6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4911080" y="3621424"/>
            <a:ext cx="973137" cy="9731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1763EC5-380A-9A6E-D09A-C5E36FB157F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102659" y="3621424"/>
            <a:ext cx="973138" cy="97313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B5B4E75-7E00-78BD-82B5-B29A978E197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294239" y="3621423"/>
            <a:ext cx="1123910" cy="103766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FAD1438-8223-EF5F-E986-B7CC65EF1F9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225896" y="4808905"/>
            <a:ext cx="966748" cy="98268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BA2FF77-4439-BDF8-D854-E61D3DF2B20B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368071" y="4812566"/>
            <a:ext cx="1115165" cy="96947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39BE8A2-BA06-77F4-FC03-E8A58DF079B7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658663" y="4808906"/>
            <a:ext cx="973139" cy="97313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4A012B8-43B7-41EF-C10C-C9F550BA6821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6807229" y="4808905"/>
            <a:ext cx="1020375" cy="98268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A495BDA-24F5-926B-1878-24FFD245C18E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8003031" y="4808905"/>
            <a:ext cx="973139" cy="10920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783CBD-77C9-83AB-0687-F2188715D92E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3761481" y="1023670"/>
            <a:ext cx="940914" cy="9409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C9751A-DCEA-E58F-B748-BBB587C70112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8677644" y="1030204"/>
            <a:ext cx="948087" cy="9480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FC30C1-2825-37A1-B595-9A80B273B689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3724415" y="3631254"/>
            <a:ext cx="963307" cy="9633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B2313AC-693C-96DD-B052-478EC098C9F1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8636591" y="3611879"/>
            <a:ext cx="982681" cy="9826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F71953-BBC1-33FB-F1DC-2255348E9DF5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10465528" y="5850036"/>
            <a:ext cx="1429244" cy="67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31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42D1F5-36C1-18ED-3A6F-6662D52A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E3AB6A-BBB2-A295-68E8-402D854D2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577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CE8820-8C1E-C2CF-6535-3421F681E4F8}"/>
              </a:ext>
            </a:extLst>
          </p:cNvPr>
          <p:cNvSpPr txBox="1"/>
          <p:nvPr userDrawn="1"/>
        </p:nvSpPr>
        <p:spPr>
          <a:xfrm>
            <a:off x="235736" y="6338685"/>
            <a:ext cx="7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D066664-2074-E544-91B7-6829C2E24932}" type="slidenum">
              <a:rPr lang="fi-FI" altLang="fi-FI" sz="1200" b="1" i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‹#›</a:t>
            </a:fld>
            <a:endParaRPr lang="fi-FI" altLang="fi-FI" sz="1200" b="1" i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A76F1D-10AF-C2E0-6C64-1BF46107DF66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9612027" y="5964491"/>
            <a:ext cx="1370933" cy="651193"/>
          </a:xfrm>
          <a:prstGeom prst="rect">
            <a:avLst/>
          </a:prstGeom>
        </p:spPr>
      </p:pic>
      <p:pic>
        <p:nvPicPr>
          <p:cNvPr id="10" name="Picture 9" descr="A picture containing chart&#10;&#10;Description automatically generated">
            <a:extLst>
              <a:ext uri="{FF2B5EF4-FFF2-40B4-BE49-F238E27FC236}">
                <a16:creationId xmlns:a16="http://schemas.microsoft.com/office/drawing/2014/main" id="{BB01DFC8-5F09-DCE3-1E94-5BA9C153DBC8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11293472" y="5964491"/>
            <a:ext cx="662792" cy="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9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71" r:id="rId10"/>
    <p:sldLayoutId id="2147484072" r:id="rId11"/>
    <p:sldLayoutId id="2147484073" r:id="rId12"/>
    <p:sldLayoutId id="2147484074" r:id="rId13"/>
    <p:sldLayoutId id="2147484075" r:id="rId14"/>
    <p:sldLayoutId id="2147484076" r:id="rId15"/>
    <p:sldLayoutId id="2147484077" r:id="rId16"/>
    <p:sldLayoutId id="2147484078" r:id="rId17"/>
    <p:sldLayoutId id="2147484079" r:id="rId18"/>
    <p:sldLayoutId id="2147484080" r:id="rId19"/>
    <p:sldLayoutId id="2147484081" r:id="rId20"/>
    <p:sldLayoutId id="2147484082" r:id="rId21"/>
    <p:sldLayoutId id="2147484083" r:id="rId22"/>
    <p:sldLayoutId id="2147484084" r:id="rId23"/>
    <p:sldLayoutId id="2147484085" r:id="rId24"/>
    <p:sldLayoutId id="2147484086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42D1F5-36C1-18ED-3A6F-6662D52A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E3AB6A-BBB2-A295-68E8-402D854D2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02513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102" r:id="rId5"/>
    <p:sldLayoutId id="2147484104" r:id="rId6"/>
    <p:sldLayoutId id="2147484107" r:id="rId7"/>
    <p:sldLayoutId id="2147484108" r:id="rId8"/>
    <p:sldLayoutId id="2147484109" r:id="rId9"/>
    <p:sldLayoutId id="2147484110" r:id="rId10"/>
    <p:sldLayoutId id="2147484049" r:id="rId11"/>
    <p:sldLayoutId id="2147484050" r:id="rId12"/>
    <p:sldLayoutId id="2147484051" r:id="rId13"/>
    <p:sldLayoutId id="2147484052" r:id="rId14"/>
    <p:sldLayoutId id="2147484105" r:id="rId15"/>
    <p:sldLayoutId id="2147484106" r:id="rId16"/>
    <p:sldLayoutId id="2147484053" r:id="rId17"/>
    <p:sldLayoutId id="2147484054" r:id="rId18"/>
    <p:sldLayoutId id="2147484111" r:id="rId19"/>
    <p:sldLayoutId id="2147484112" r:id="rId20"/>
    <p:sldLayoutId id="214748411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42D1F5-36C1-18ED-3A6F-6662D52A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E3AB6A-BBB2-A295-68E8-402D854D2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190858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s://www.finlex.fi/fi/laki/alkup/2023/20230617#Pidm46434450501120" TargetMode="Externa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0.png"/><Relationship Id="rId3" Type="http://schemas.openxmlformats.org/officeDocument/2006/relationships/image" Target="../media/image77.png"/><Relationship Id="rId7" Type="http://schemas.openxmlformats.org/officeDocument/2006/relationships/image" Target="../media/image7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90.png"/><Relationship Id="rId5" Type="http://schemas.openxmlformats.org/officeDocument/2006/relationships/image" Target="../media/image78.png"/><Relationship Id="rId4" Type="http://schemas.openxmlformats.org/officeDocument/2006/relationships/image" Target="../media/image78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aseutu.kuvat.fi/kuvat/Logot,+lomakepohjat+ja+markkinointikuvat/" TargetMode="External"/><Relationship Id="rId2" Type="http://schemas.openxmlformats.org/officeDocument/2006/relationships/hyperlink" Target="https://maaseutu.fi/kun-olet-saanut-rahoitusta/viestintaohjeet/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8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hyperlink" Target="https://maaseutuverkosto.fi/hankkeet/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8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nlex.fi/fi/viranomaiset/normi/440002/49477?search%5Btype%5D=pika&amp;search%5Bpika%5D=" TargetMode="External"/><Relationship Id="rId7" Type="http://schemas.openxmlformats.org/officeDocument/2006/relationships/image" Target="../media/image73.png"/><Relationship Id="rId2" Type="http://schemas.openxmlformats.org/officeDocument/2006/relationships/hyperlink" Target="https://www.ruokavirasto.fi/tuet/maaseudun-palvelut-ja-elinkeinojen-kehittaminen/ohjeita-hankkeen-toteuttajalle/seurantatiedot/" TargetMode="Externa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72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hyperlink" Target="https://www.ruokavirasto.fi/tuet/maaseudun-palvelut-ja-elinkeinojen-kehittaminen/ohjeita-hankkeen-toteuttajalle/maksun-hakeminen/" TargetMode="External"/><Relationship Id="rId7" Type="http://schemas.openxmlformats.org/officeDocument/2006/relationships/image" Target="../media/image85.png"/><Relationship Id="rId2" Type="http://schemas.openxmlformats.org/officeDocument/2006/relationships/hyperlink" Target="https://hyrra.ruokavirasto.fi/login.html" TargetMode="External"/><Relationship Id="rId1" Type="http://schemas.openxmlformats.org/officeDocument/2006/relationships/slideLayout" Target="../slideLayouts/slideLayout44.xml"/><Relationship Id="rId6" Type="http://schemas.openxmlformats.org/officeDocument/2006/relationships/hyperlink" Target="https://www.finlex.fi/fi/viranomaiset/normi/440002/50261?search%5Btype%5D=pika&amp;search%5Bpika%5D=" TargetMode="External"/><Relationship Id="rId5" Type="http://schemas.openxmlformats.org/officeDocument/2006/relationships/hyperlink" Target="https://www.finlex.fi/fi/viranomaiset/normi/440002/50260" TargetMode="External"/><Relationship Id="rId10" Type="http://schemas.openxmlformats.org/officeDocument/2006/relationships/image" Target="../media/image73.png"/><Relationship Id="rId4" Type="http://schemas.openxmlformats.org/officeDocument/2006/relationships/hyperlink" Target="https://www.ruokavirasto.fi/tuet/maaseudun-yrittajyys/maaseudun-yritystuet/maksun-hakeminen/#tuotosperusteinen-maksuhakemus" TargetMode="External"/><Relationship Id="rId9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8.png"/><Relationship Id="rId12" Type="http://schemas.openxmlformats.org/officeDocument/2006/relationships/image" Target="../media/image9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4.xml"/><Relationship Id="rId6" Type="http://schemas.microsoft.com/office/2007/relationships/diagramDrawing" Target="../diagrams/drawing1.xml"/><Relationship Id="rId11" Type="http://schemas.openxmlformats.org/officeDocument/2006/relationships/image" Target="../media/image73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72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8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E4D6D5-812F-5C42-A9D2-C55B58C5C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2495" y="3284695"/>
            <a:ext cx="5327009" cy="1102323"/>
          </a:xfrm>
        </p:spPr>
        <p:txBody>
          <a:bodyPr>
            <a:normAutofit fontScale="90000"/>
          </a:bodyPr>
          <a:lstStyle/>
          <a:p>
            <a:r>
              <a:rPr lang="fi-FI" sz="5000" dirty="0">
                <a:solidFill>
                  <a:schemeClr val="bg1"/>
                </a:solidFill>
                <a:latin typeface="Inter" panose="02000503000000020004"/>
              </a:rPr>
              <a:t>Hankemateriaalit pienhankkeille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BB24822-8D31-A86B-5A91-694E7C9DC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159" y="346897"/>
            <a:ext cx="3761558" cy="392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677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B28F7C-77EA-C2FE-9EB2-3E62C28CF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095" y="479346"/>
            <a:ext cx="7042374" cy="785813"/>
          </a:xfrm>
        </p:spPr>
        <p:txBody>
          <a:bodyPr>
            <a:normAutofit/>
          </a:bodyPr>
          <a:lstStyle/>
          <a:p>
            <a:r>
              <a:rPr lang="fi-FI" sz="3000" dirty="0">
                <a:latin typeface="Inter" panose="02000503000000020004"/>
              </a:rPr>
              <a:t>Sisältö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66748505-8785-EB59-661B-F5C46662805A}"/>
              </a:ext>
            </a:extLst>
          </p:cNvPr>
          <p:cNvPicPr>
            <a:picLocks noGrp="1" noChangeAspect="1"/>
          </p:cNvPicPr>
          <p:nvPr>
            <p:ph sz="quarter" idx="23"/>
          </p:nvPr>
        </p:nvPicPr>
        <p:blipFill>
          <a:blip r:embed="rId2"/>
          <a:stretch>
            <a:fillRect/>
          </a:stretch>
        </p:blipFill>
        <p:spPr>
          <a:xfrm>
            <a:off x="8647681" y="322952"/>
            <a:ext cx="3005588" cy="5340559"/>
          </a:xfrm>
          <a:prstGeom prst="rect">
            <a:avLst/>
          </a:prstGeom>
        </p:spPr>
      </p:pic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BD3E22A6-6247-85D4-0EB6-8CC157F5380C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461108" y="1265159"/>
            <a:ext cx="7901354" cy="37531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fi-FI" sz="1100" b="1" dirty="0">
                <a:latin typeface="Inter" panose="02000503000000020004"/>
              </a:rPr>
              <a:t>Dia 3 Tärkeimmät tuen ehdot ja erityisehdot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fi-FI" sz="1100" b="1" dirty="0">
                <a:latin typeface="Inter" panose="02000503000000020004"/>
              </a:rPr>
              <a:t>Dia 4 Toteutusaika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fi-FI" sz="1100" b="1" dirty="0">
                <a:latin typeface="Inter" panose="02000503000000020004"/>
              </a:rPr>
              <a:t>Dia 5 Muutoksen hakeminen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fi-FI" sz="1100" b="1" dirty="0">
                <a:latin typeface="Inter" panose="02000503000000020004"/>
              </a:rPr>
              <a:t>Dia 6 Tukikelpoiset ja tukikelvottomat kustannukset</a:t>
            </a:r>
          </a:p>
          <a:p>
            <a:pPr marL="0" indent="0">
              <a:buNone/>
            </a:pPr>
            <a:r>
              <a:rPr lang="fi-FI" sz="1100" b="1" dirty="0">
                <a:latin typeface="Inter" panose="02000503000000020004"/>
              </a:rPr>
              <a:t>Dia 7 Julkinen ja yksityinen rahoitus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fi-FI" sz="1100" b="1" dirty="0">
                <a:latin typeface="Inter" panose="02000503000000020004"/>
              </a:rPr>
              <a:t>Diat 8-12 Viestintä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fi-FI" sz="1100" b="1" dirty="0">
                <a:latin typeface="Inter" panose="02000503000000020004"/>
              </a:rPr>
              <a:t>Diat 13-14 Raportointi ja seurantatiedot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fi-FI" sz="1200" b="1" dirty="0">
              <a:latin typeface="Inter" panose="02000503000000020004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fi-FI" sz="1200" b="1" dirty="0">
              <a:latin typeface="Inter" panose="02000503000000020004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fi-FI" sz="1100" b="1" dirty="0">
              <a:latin typeface="Inter" panose="02000503000000020004"/>
            </a:endParaRP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5C70DEC8-B599-E121-DBBA-32A0590AFB9C}"/>
              </a:ext>
            </a:extLst>
          </p:cNvPr>
          <p:cNvSpPr/>
          <p:nvPr/>
        </p:nvSpPr>
        <p:spPr>
          <a:xfrm>
            <a:off x="4236301" y="1265160"/>
            <a:ext cx="3937274" cy="5439756"/>
          </a:xfrm>
          <a:prstGeom prst="rect">
            <a:avLst/>
          </a:prstGeom>
        </p:spPr>
        <p:txBody>
          <a:bodyPr/>
          <a:lstStyle/>
          <a:p>
            <a:pPr lvl="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fi-FI" sz="1100" b="1" dirty="0"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Diat 15-17 Maksatus</a:t>
            </a:r>
          </a:p>
          <a:p>
            <a:pPr lvl="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fi-FI" sz="1100" b="1" dirty="0"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Dia 18 Tuen maksamisen edellytykset</a:t>
            </a:r>
          </a:p>
          <a:p>
            <a:pPr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fi-FI" sz="1100" b="1" dirty="0"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Dia 19 Kirjanpito</a:t>
            </a:r>
          </a:p>
          <a:p>
            <a:pPr lvl="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fi-FI" sz="1100" b="1" dirty="0"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Dia 20-26 Kustannusmallit ja tuen maksutavat hanketuet</a:t>
            </a:r>
          </a:p>
          <a:p>
            <a:pPr lvl="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fi-FI" sz="1100" b="1" dirty="0"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Dia 27 Yhteystiedot</a:t>
            </a:r>
          </a:p>
          <a:p>
            <a:pPr lvl="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endParaRPr lang="fi-FI" sz="1200" b="1" dirty="0">
              <a:latin typeface="Inter" panose="020005030000000200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546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B1944DA1-5917-9EC3-435A-B69F28D12344}"/>
              </a:ext>
            </a:extLst>
          </p:cNvPr>
          <p:cNvSpPr/>
          <p:nvPr/>
        </p:nvSpPr>
        <p:spPr>
          <a:xfrm>
            <a:off x="163011" y="2072222"/>
            <a:ext cx="2267669" cy="3692324"/>
          </a:xfrm>
          <a:prstGeom prst="rect">
            <a:avLst/>
          </a:prstGeom>
          <a:solidFill>
            <a:srgbClr val="F892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/>
          <a:lstStyle/>
          <a:p>
            <a:pPr algn="ctr"/>
            <a:endParaRPr lang="fi-FI" sz="1600" dirty="0">
              <a:solidFill>
                <a:schemeClr val="tx1"/>
              </a:solidFill>
              <a:latin typeface="Tahoma"/>
              <a:ea typeface="Tahoma"/>
              <a:cs typeface="Tahoma"/>
            </a:endParaRPr>
          </a:p>
          <a:p>
            <a:pPr algn="ctr"/>
            <a:endParaRPr lang="fi-FI" sz="1600" dirty="0">
              <a:solidFill>
                <a:schemeClr val="tx1"/>
              </a:solidFill>
              <a:latin typeface="Tahoma"/>
              <a:ea typeface="Tahoma"/>
              <a:cs typeface="Tahoma"/>
            </a:endParaRPr>
          </a:p>
          <a:p>
            <a:pPr algn="ctr"/>
            <a:endParaRPr lang="fi-FI" sz="1600" dirty="0">
              <a:solidFill>
                <a:schemeClr val="tx1"/>
              </a:solidFill>
              <a:latin typeface="Tahoma"/>
              <a:ea typeface="Tahoma"/>
              <a:cs typeface="Tahoma"/>
            </a:endParaRPr>
          </a:p>
          <a:p>
            <a:pPr algn="ctr"/>
            <a:endParaRPr lang="fi-FI" sz="1600" dirty="0">
              <a:solidFill>
                <a:schemeClr val="tx1"/>
              </a:solidFill>
              <a:latin typeface="Tahoma"/>
              <a:ea typeface="Tahoma"/>
              <a:cs typeface="Tahoma"/>
            </a:endParaRPr>
          </a:p>
          <a:p>
            <a:pPr algn="ctr"/>
            <a:r>
              <a:rPr lang="fi-FI" sz="1600" dirty="0">
                <a:solidFill>
                  <a:schemeClr val="tx1"/>
                </a:solidFill>
                <a:latin typeface="Inter" panose="02000503000000020004"/>
                <a:ea typeface="Tahoma"/>
                <a:cs typeface="Tahoma"/>
              </a:rPr>
              <a:t>Lue huolellisesti hankkeesi tukipäätös. Päätöksen ehtoihin kannattaa tutustua huolella ja olla yhteydessä Leader Suupohjaan tai ELY-keskukseen, jos jokin asia mietityttää.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2B3B30F8-7F14-0826-2C8F-0B1908584376}"/>
              </a:ext>
            </a:extLst>
          </p:cNvPr>
          <p:cNvSpPr/>
          <p:nvPr/>
        </p:nvSpPr>
        <p:spPr>
          <a:xfrm>
            <a:off x="2559450" y="2072222"/>
            <a:ext cx="2267669" cy="3692324"/>
          </a:xfrm>
          <a:prstGeom prst="rect">
            <a:avLst/>
          </a:prstGeom>
          <a:solidFill>
            <a:srgbClr val="F892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fi-FI" sz="1600" dirty="0">
              <a:solidFill>
                <a:schemeClr val="tx1"/>
              </a:solidFill>
              <a:latin typeface="Tahoma"/>
              <a:ea typeface="Tahoma"/>
              <a:cs typeface="Tahoma"/>
            </a:endParaRPr>
          </a:p>
          <a:p>
            <a:pPr algn="ctr"/>
            <a:endParaRPr lang="fi-FI" sz="1600" dirty="0">
              <a:solidFill>
                <a:schemeClr val="tx1"/>
              </a:solidFill>
              <a:latin typeface="Tahoma"/>
              <a:ea typeface="Tahoma"/>
              <a:cs typeface="Tahoma"/>
            </a:endParaRPr>
          </a:p>
          <a:p>
            <a:pPr algn="ctr"/>
            <a:r>
              <a:rPr lang="fi-FI" sz="1600" dirty="0">
                <a:solidFill>
                  <a:schemeClr val="tx1"/>
                </a:solidFill>
                <a:latin typeface="Inter" panose="02000503000000020004"/>
                <a:ea typeface="Tahoma"/>
                <a:cs typeface="Tahoma"/>
              </a:rPr>
              <a:t>Hanke on toteutettava tukipäätöksellä hyväksytyn suunnitelman, kustannusarvion ja rahoitussuunnitelman mukaisesti.</a:t>
            </a:r>
            <a:endParaRPr lang="fi-FI" sz="1600" dirty="0">
              <a:solidFill>
                <a:schemeClr val="tx1"/>
              </a:solidFill>
              <a:latin typeface="Inter" panose="02000503000000020004"/>
            </a:endParaRP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D59255D5-4305-9456-4F67-C96C18F05B33}"/>
              </a:ext>
            </a:extLst>
          </p:cNvPr>
          <p:cNvSpPr/>
          <p:nvPr/>
        </p:nvSpPr>
        <p:spPr>
          <a:xfrm>
            <a:off x="4955889" y="2072222"/>
            <a:ext cx="2267669" cy="3692324"/>
          </a:xfrm>
          <a:prstGeom prst="rect">
            <a:avLst/>
          </a:prstGeom>
          <a:solidFill>
            <a:srgbClr val="F892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fi-FI" sz="1600" dirty="0">
              <a:solidFill>
                <a:schemeClr val="tx1"/>
              </a:solidFill>
              <a:latin typeface="Tahoma"/>
              <a:ea typeface="Tahoma"/>
              <a:cs typeface="Tahoma"/>
            </a:endParaRPr>
          </a:p>
          <a:p>
            <a:pPr algn="ctr"/>
            <a:endParaRPr lang="fi-FI" sz="1600" dirty="0">
              <a:solidFill>
                <a:schemeClr val="tx1"/>
              </a:solidFill>
              <a:latin typeface="Inter" panose="02000503000000020004"/>
              <a:ea typeface="Tahoma"/>
              <a:cs typeface="Tahoma"/>
            </a:endParaRPr>
          </a:p>
          <a:p>
            <a:pPr algn="ctr"/>
            <a:r>
              <a:rPr lang="fi-FI" sz="1600" dirty="0">
                <a:solidFill>
                  <a:schemeClr val="tx1"/>
                </a:solidFill>
                <a:latin typeface="Inter" panose="02000503000000020004"/>
                <a:ea typeface="Tahoma"/>
                <a:cs typeface="Tahoma"/>
              </a:rPr>
              <a:t>Tuen myöntämisen edellytyksenä on, ettei toimintaa ole aloitettu, ennen kuin tukihakemus on lähetetty käsiteltäväksi eli tullut vireille.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7301B1FB-0D3B-C0E1-DE92-EAF402C209BB}"/>
              </a:ext>
            </a:extLst>
          </p:cNvPr>
          <p:cNvSpPr/>
          <p:nvPr/>
        </p:nvSpPr>
        <p:spPr>
          <a:xfrm>
            <a:off x="7352328" y="2072222"/>
            <a:ext cx="2267669" cy="3692324"/>
          </a:xfrm>
          <a:prstGeom prst="rect">
            <a:avLst/>
          </a:prstGeom>
          <a:solidFill>
            <a:srgbClr val="F892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i-FI" sz="1600" dirty="0">
                <a:solidFill>
                  <a:schemeClr val="tx1"/>
                </a:solidFill>
                <a:latin typeface="Inter" panose="02000503000000020004"/>
                <a:ea typeface="Tahoma"/>
                <a:cs typeface="Tahoma"/>
              </a:rPr>
              <a:t>Tukipäätöksessä saattaa olla nimenomaan ko. hanketta koskevia erityisehtoja, tutustu niihin erityisen tarkasti.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F66CBA9-04DF-73C1-8102-6C2CE8BC448D}"/>
              </a:ext>
            </a:extLst>
          </p:cNvPr>
          <p:cNvSpPr/>
          <p:nvPr/>
        </p:nvSpPr>
        <p:spPr>
          <a:xfrm>
            <a:off x="9748767" y="2072222"/>
            <a:ext cx="2267669" cy="3692324"/>
          </a:xfrm>
          <a:prstGeom prst="rect">
            <a:avLst/>
          </a:prstGeom>
          <a:solidFill>
            <a:srgbClr val="F892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fi-FI" sz="1600" dirty="0">
              <a:solidFill>
                <a:schemeClr val="tx1"/>
              </a:solidFill>
              <a:latin typeface="Tahoma"/>
              <a:ea typeface="Tahoma"/>
              <a:cs typeface="Tahoma"/>
            </a:endParaRPr>
          </a:p>
          <a:p>
            <a:pPr algn="ctr"/>
            <a:endParaRPr lang="fi-FI" sz="1600" dirty="0">
              <a:solidFill>
                <a:schemeClr val="tx1"/>
              </a:solidFill>
              <a:latin typeface="Tahoma"/>
              <a:ea typeface="Tahoma"/>
              <a:cs typeface="Tahoma"/>
            </a:endParaRPr>
          </a:p>
          <a:p>
            <a:pPr algn="ctr"/>
            <a:r>
              <a:rPr lang="fi-FI" sz="1600" dirty="0">
                <a:solidFill>
                  <a:schemeClr val="tx1"/>
                </a:solidFill>
                <a:latin typeface="Inter" panose="02000503000000020004"/>
                <a:ea typeface="Tahoma"/>
                <a:cs typeface="Tahoma"/>
              </a:rPr>
              <a:t>Välitäthän tukipäätöksen ja hankesuunnitelman sekä muut tarvittavat tiedot myös hankkeen vastuuhenkilölle sekä kirjanpidosta vastaavalle henkilölle.</a:t>
            </a:r>
            <a:endParaRPr lang="fi-FI" sz="1600" dirty="0">
              <a:solidFill>
                <a:schemeClr val="tx1"/>
              </a:solidFill>
              <a:latin typeface="Inter" panose="02000503000000020004"/>
            </a:endParaRP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5BA0AE26-41CB-BBC3-47E1-CC53B0444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72763"/>
            <a:ext cx="10632439" cy="785813"/>
          </a:xfrm>
        </p:spPr>
        <p:txBody>
          <a:bodyPr>
            <a:normAutofit fontScale="90000"/>
          </a:bodyPr>
          <a:lstStyle/>
          <a:p>
            <a:r>
              <a:rPr lang="fi-FI" sz="3300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1. Tärkeimmät tuen ehdot ja erityisehdot</a:t>
            </a:r>
            <a:br>
              <a:rPr lang="fi-FI" sz="3200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</a:br>
            <a:endParaRPr lang="sv-SE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14" name="Kuva 13" descr="Kuva, joka sisältää kohteen hehkulamppu, Energiansäästölamppu, valo, lamppu&#10;&#10;Kuvaus luotu automaattisesti">
            <a:extLst>
              <a:ext uri="{FF2B5EF4-FFF2-40B4-BE49-F238E27FC236}">
                <a16:creationId xmlns:a16="http://schemas.microsoft.com/office/drawing/2014/main" id="{B63A8C6B-A639-6CCD-AAB7-EFC78D76F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379" y="1166908"/>
            <a:ext cx="2267668" cy="2267668"/>
          </a:xfrm>
          <a:prstGeom prst="rect">
            <a:avLst/>
          </a:prstGeom>
        </p:spPr>
      </p:pic>
      <p:pic>
        <p:nvPicPr>
          <p:cNvPr id="4" name="Kuva 3" descr="Kuva, joka sisältää kohteen kuvakaappaus, teksti, muotoilu&#10;&#10;Kuvaus luotu automaattisesti">
            <a:extLst>
              <a:ext uri="{FF2B5EF4-FFF2-40B4-BE49-F238E27FC236}">
                <a16:creationId xmlns:a16="http://schemas.microsoft.com/office/drawing/2014/main" id="{39F1B050-DC9A-2D31-1BE5-B352F8C14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64" y="938389"/>
            <a:ext cx="2267668" cy="2267668"/>
          </a:xfrm>
          <a:prstGeom prst="rect">
            <a:avLst/>
          </a:prstGeom>
        </p:spPr>
      </p:pic>
      <p:pic>
        <p:nvPicPr>
          <p:cNvPr id="11" name="Kuva 10" descr="Kuva, joka sisältää kohteen kello, Seinäkello, muotoilu&#10;&#10;Kuvaus luotu automaattisesti">
            <a:extLst>
              <a:ext uri="{FF2B5EF4-FFF2-40B4-BE49-F238E27FC236}">
                <a16:creationId xmlns:a16="http://schemas.microsoft.com/office/drawing/2014/main" id="{9E20FA9B-E9EB-F74A-A605-5402EADDB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4368" y="1166908"/>
            <a:ext cx="2267668" cy="2267668"/>
          </a:xfrm>
          <a:prstGeom prst="rect">
            <a:avLst/>
          </a:prstGeom>
        </p:spPr>
      </p:pic>
      <p:pic>
        <p:nvPicPr>
          <p:cNvPr id="13" name="Kuva 12" descr="Kuva, joka sisältää kohteen kuvakaappaus, Grafiikka, graafinen suunnittelu, muotoilu&#10;&#10;Kuvaus luotu automaattisesti">
            <a:extLst>
              <a:ext uri="{FF2B5EF4-FFF2-40B4-BE49-F238E27FC236}">
                <a16:creationId xmlns:a16="http://schemas.microsoft.com/office/drawing/2014/main" id="{3B4C948A-AAFE-EBF6-64AD-523580F5F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659" y="1075979"/>
            <a:ext cx="2267668" cy="2267668"/>
          </a:xfrm>
          <a:prstGeom prst="rect">
            <a:avLst/>
          </a:prstGeom>
        </p:spPr>
      </p:pic>
      <p:pic>
        <p:nvPicPr>
          <p:cNvPr id="16" name="Kuva 15" descr="Kuva, joka sisältää kohteen teksti, toimistotarvikkeet, laskin, Toimistotarvikkeet&#10;&#10;Kuvaus luotu automaattisesti">
            <a:extLst>
              <a:ext uri="{FF2B5EF4-FFF2-40B4-BE49-F238E27FC236}">
                <a16:creationId xmlns:a16="http://schemas.microsoft.com/office/drawing/2014/main" id="{2C2BF282-6CF2-A429-D794-BAD52D23A9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8766" y="1166907"/>
            <a:ext cx="2267669" cy="2267669"/>
          </a:xfrm>
          <a:prstGeom prst="rect">
            <a:avLst/>
          </a:prstGeom>
        </p:spPr>
      </p:pic>
      <p:pic>
        <p:nvPicPr>
          <p:cNvPr id="2" name="Kuva 1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67263B5A-436C-5303-3E41-37A1E93CD8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10" name="Kuva 9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2E67BD5B-EE89-B102-6D61-207836F456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4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uoto 3">
            <a:extLst>
              <a:ext uri="{FF2B5EF4-FFF2-40B4-BE49-F238E27FC236}">
                <a16:creationId xmlns:a16="http://schemas.microsoft.com/office/drawing/2014/main" id="{DEDFEBB0-999E-99FC-5E13-596132222C6C}"/>
              </a:ext>
            </a:extLst>
          </p:cNvPr>
          <p:cNvSpPr/>
          <p:nvPr/>
        </p:nvSpPr>
        <p:spPr>
          <a:xfrm>
            <a:off x="3303492" y="858292"/>
            <a:ext cx="8898467" cy="4624537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8AACC9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Vapaamuotoinen: Muoto 6">
            <a:extLst>
              <a:ext uri="{FF2B5EF4-FFF2-40B4-BE49-F238E27FC236}">
                <a16:creationId xmlns:a16="http://schemas.microsoft.com/office/drawing/2014/main" id="{DF76A6FD-3C83-8011-C723-9B5A814E2897}"/>
              </a:ext>
            </a:extLst>
          </p:cNvPr>
          <p:cNvSpPr/>
          <p:nvPr/>
        </p:nvSpPr>
        <p:spPr>
          <a:xfrm>
            <a:off x="4091424" y="4659086"/>
            <a:ext cx="1617714" cy="1240056"/>
          </a:xfrm>
          <a:custGeom>
            <a:avLst/>
            <a:gdLst>
              <a:gd name="connsiteX0" fmla="*/ 0 w 1617714"/>
              <a:gd name="connsiteY0" fmla="*/ 0 h 1407222"/>
              <a:gd name="connsiteX1" fmla="*/ 1617714 w 1617714"/>
              <a:gd name="connsiteY1" fmla="*/ 0 h 1407222"/>
              <a:gd name="connsiteX2" fmla="*/ 1617714 w 1617714"/>
              <a:gd name="connsiteY2" fmla="*/ 1407222 h 1407222"/>
              <a:gd name="connsiteX3" fmla="*/ 0 w 1617714"/>
              <a:gd name="connsiteY3" fmla="*/ 1407222 h 1407222"/>
              <a:gd name="connsiteX4" fmla="*/ 0 w 1617714"/>
              <a:gd name="connsiteY4" fmla="*/ 0 h 1407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7714" h="1407222">
                <a:moveTo>
                  <a:pt x="0" y="0"/>
                </a:moveTo>
                <a:lnTo>
                  <a:pt x="1617714" y="0"/>
                </a:lnTo>
                <a:lnTo>
                  <a:pt x="1617714" y="1407222"/>
                </a:lnTo>
                <a:lnTo>
                  <a:pt x="0" y="1407222"/>
                </a:lnTo>
                <a:lnTo>
                  <a:pt x="0" y="0"/>
                </a:lnTo>
                <a:close/>
              </a:path>
            </a:pathLst>
          </a:custGeom>
          <a:solidFill>
            <a:srgbClr val="F8928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000" tIns="0" rIns="72000" bIns="0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i-FI" sz="1400" b="0" i="0" kern="1200" dirty="0">
                <a:solidFill>
                  <a:schemeClr val="tx1"/>
                </a:solidFill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Tukipäätökseen on merkitty hankkeen toteutusajan päättymispäivä.</a:t>
            </a:r>
            <a:endParaRPr lang="fi-FI" sz="1400" kern="1200" dirty="0">
              <a:solidFill>
                <a:schemeClr val="tx1"/>
              </a:solidFill>
              <a:latin typeface="Inter" panose="020005030000000200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Vapaamuotoinen: Muoto 8">
            <a:extLst>
              <a:ext uri="{FF2B5EF4-FFF2-40B4-BE49-F238E27FC236}">
                <a16:creationId xmlns:a16="http://schemas.microsoft.com/office/drawing/2014/main" id="{BDF91C91-7152-5B9A-BD5F-AFEC361D4B06}"/>
              </a:ext>
            </a:extLst>
          </p:cNvPr>
          <p:cNvSpPr/>
          <p:nvPr/>
        </p:nvSpPr>
        <p:spPr>
          <a:xfrm>
            <a:off x="5803003" y="4532922"/>
            <a:ext cx="1986667" cy="1366577"/>
          </a:xfrm>
          <a:custGeom>
            <a:avLst/>
            <a:gdLst>
              <a:gd name="connsiteX0" fmla="*/ 0 w 1986667"/>
              <a:gd name="connsiteY0" fmla="*/ 0 h 2702104"/>
              <a:gd name="connsiteX1" fmla="*/ 1986667 w 1986667"/>
              <a:gd name="connsiteY1" fmla="*/ 0 h 2702104"/>
              <a:gd name="connsiteX2" fmla="*/ 1986667 w 1986667"/>
              <a:gd name="connsiteY2" fmla="*/ 2702104 h 2702104"/>
              <a:gd name="connsiteX3" fmla="*/ 0 w 1986667"/>
              <a:gd name="connsiteY3" fmla="*/ 2702104 h 2702104"/>
              <a:gd name="connsiteX4" fmla="*/ 0 w 1986667"/>
              <a:gd name="connsiteY4" fmla="*/ 0 h 270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6667" h="2702104">
                <a:moveTo>
                  <a:pt x="0" y="0"/>
                </a:moveTo>
                <a:lnTo>
                  <a:pt x="1986667" y="0"/>
                </a:lnTo>
                <a:lnTo>
                  <a:pt x="1986667" y="2702104"/>
                </a:lnTo>
                <a:lnTo>
                  <a:pt x="0" y="2702104"/>
                </a:lnTo>
                <a:lnTo>
                  <a:pt x="0" y="0"/>
                </a:lnTo>
                <a:close/>
              </a:path>
            </a:pathLst>
          </a:custGeom>
          <a:solidFill>
            <a:srgbClr val="F8928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000" tIns="0" rIns="72000" bIns="0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i-FI" sz="1400" b="0" i="0" kern="1200" dirty="0">
                <a:solidFill>
                  <a:schemeClr val="tx1"/>
                </a:solidFill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Toteutusajan päättymisen jälkeen syntyvät kustannukset eivät ole tukikelpoisia.</a:t>
            </a:r>
            <a:endParaRPr lang="fi-FI" sz="1400" kern="1200" dirty="0">
              <a:solidFill>
                <a:schemeClr val="tx1"/>
              </a:solidFill>
              <a:latin typeface="Inter" panose="020005030000000200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Vapaamuotoinen: Muoto 10">
            <a:extLst>
              <a:ext uri="{FF2B5EF4-FFF2-40B4-BE49-F238E27FC236}">
                <a16:creationId xmlns:a16="http://schemas.microsoft.com/office/drawing/2014/main" id="{E71A72F0-BB2A-CBBA-7A22-9FB57934145E}"/>
              </a:ext>
            </a:extLst>
          </p:cNvPr>
          <p:cNvSpPr/>
          <p:nvPr/>
        </p:nvSpPr>
        <p:spPr>
          <a:xfrm>
            <a:off x="7913470" y="2336800"/>
            <a:ext cx="1958999" cy="3578099"/>
          </a:xfrm>
          <a:custGeom>
            <a:avLst/>
            <a:gdLst>
              <a:gd name="connsiteX0" fmla="*/ 0 w 1986667"/>
              <a:gd name="connsiteY0" fmla="*/ 0 h 3654049"/>
              <a:gd name="connsiteX1" fmla="*/ 1986667 w 1986667"/>
              <a:gd name="connsiteY1" fmla="*/ 0 h 3654049"/>
              <a:gd name="connsiteX2" fmla="*/ 1986667 w 1986667"/>
              <a:gd name="connsiteY2" fmla="*/ 3654049 h 3654049"/>
              <a:gd name="connsiteX3" fmla="*/ 0 w 1986667"/>
              <a:gd name="connsiteY3" fmla="*/ 3654049 h 3654049"/>
              <a:gd name="connsiteX4" fmla="*/ 0 w 1986667"/>
              <a:gd name="connsiteY4" fmla="*/ 0 h 365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6667" h="3654049">
                <a:moveTo>
                  <a:pt x="0" y="0"/>
                </a:moveTo>
                <a:lnTo>
                  <a:pt x="1986667" y="0"/>
                </a:lnTo>
                <a:lnTo>
                  <a:pt x="1986667" y="3654049"/>
                </a:lnTo>
                <a:lnTo>
                  <a:pt x="0" y="3654049"/>
                </a:lnTo>
                <a:lnTo>
                  <a:pt x="0" y="0"/>
                </a:lnTo>
                <a:close/>
              </a:path>
            </a:pathLst>
          </a:custGeom>
          <a:solidFill>
            <a:srgbClr val="F8928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000" tIns="0" rIns="72000" bIns="0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i-FI" sz="1400" b="0" i="0" kern="1200" dirty="0">
                <a:solidFill>
                  <a:schemeClr val="tx1"/>
                </a:solidFill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Hankkeen toteutusaikaa voidaan pidentää, jos pidentämiselle on hyväksyttävä syy, joka ei ollut ennakoitavissa, ja toteutusajan pidentäminen on hankkeen kannalta välttämätöntä. Jatkoaikaa haetaan muutoshakemuksella, joka on jätettävä ennen toteutusajan päättymistä.</a:t>
            </a:r>
            <a:endParaRPr lang="fi-FI" sz="1400" kern="1200" dirty="0">
              <a:solidFill>
                <a:schemeClr val="tx1"/>
              </a:solidFill>
              <a:latin typeface="Inter" panose="020005030000000200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Vapaamuotoinen: Muoto 12">
            <a:extLst>
              <a:ext uri="{FF2B5EF4-FFF2-40B4-BE49-F238E27FC236}">
                <a16:creationId xmlns:a16="http://schemas.microsoft.com/office/drawing/2014/main" id="{97419997-5F7F-0E02-787E-503D4482FA90}"/>
              </a:ext>
            </a:extLst>
          </p:cNvPr>
          <p:cNvSpPr/>
          <p:nvPr/>
        </p:nvSpPr>
        <p:spPr>
          <a:xfrm>
            <a:off x="9994002" y="2586892"/>
            <a:ext cx="1986667" cy="3328008"/>
          </a:xfrm>
          <a:custGeom>
            <a:avLst/>
            <a:gdLst>
              <a:gd name="connsiteX0" fmla="*/ 0 w 1986667"/>
              <a:gd name="connsiteY0" fmla="*/ 0 h 4239406"/>
              <a:gd name="connsiteX1" fmla="*/ 1986667 w 1986667"/>
              <a:gd name="connsiteY1" fmla="*/ 0 h 4239406"/>
              <a:gd name="connsiteX2" fmla="*/ 1986667 w 1986667"/>
              <a:gd name="connsiteY2" fmla="*/ 4239406 h 4239406"/>
              <a:gd name="connsiteX3" fmla="*/ 0 w 1986667"/>
              <a:gd name="connsiteY3" fmla="*/ 4239406 h 4239406"/>
              <a:gd name="connsiteX4" fmla="*/ 0 w 1986667"/>
              <a:gd name="connsiteY4" fmla="*/ 0 h 4239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6667" h="4239406">
                <a:moveTo>
                  <a:pt x="0" y="0"/>
                </a:moveTo>
                <a:lnTo>
                  <a:pt x="1986667" y="0"/>
                </a:lnTo>
                <a:lnTo>
                  <a:pt x="1986667" y="4239406"/>
                </a:lnTo>
                <a:lnTo>
                  <a:pt x="0" y="4239406"/>
                </a:lnTo>
                <a:lnTo>
                  <a:pt x="0" y="0"/>
                </a:lnTo>
                <a:close/>
              </a:path>
            </a:pathLst>
          </a:custGeom>
          <a:solidFill>
            <a:srgbClr val="F8928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000" tIns="0" rIns="72000" bIns="0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i-FI" sz="1400" b="0" i="0" kern="1200" dirty="0">
                <a:solidFill>
                  <a:schemeClr val="tx1"/>
                </a:solidFill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Toteutusajan pituudella ei ole muita rajoituksia kuin rahoituskauden päättymisen vuoksi asetettavat rajoitukset. On kuitenkin tärkeää, että hanke toteutetaan mahdollisimman tehokkaasti, ja että sitä ei venytetä tarpeettomasti.</a:t>
            </a:r>
            <a:endParaRPr lang="fi-FI" sz="1400" kern="1200" dirty="0">
              <a:solidFill>
                <a:schemeClr val="tx1"/>
              </a:solidFill>
              <a:latin typeface="Inter" panose="020005030000000200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F2D2A83-53AF-286A-9D07-A53A45919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3" y="270933"/>
            <a:ext cx="10920305" cy="682685"/>
          </a:xfrm>
        </p:spPr>
        <p:txBody>
          <a:bodyPr>
            <a:noAutofit/>
          </a:bodyPr>
          <a:lstStyle/>
          <a:p>
            <a:r>
              <a:rPr lang="sv-SE" dirty="0">
                <a:latin typeface="Inter" panose="02000503000000020004" pitchFamily="2" charset="0"/>
                <a:ea typeface="Inter" panose="02000503000000020004" pitchFamily="2" charset="0"/>
              </a:rPr>
              <a:t>2. </a:t>
            </a:r>
            <a:r>
              <a:rPr lang="sv-SE" dirty="0" err="1">
                <a:latin typeface="Inter" panose="02000503000000020004" pitchFamily="2" charset="0"/>
                <a:ea typeface="Inter" panose="02000503000000020004" pitchFamily="2" charset="0"/>
              </a:rPr>
              <a:t>Toteutusaika</a:t>
            </a:r>
            <a:endParaRPr lang="sv-SE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61A9FAC3-260E-CEAA-E6AD-B429073E89FD}"/>
              </a:ext>
            </a:extLst>
          </p:cNvPr>
          <p:cNvSpPr txBox="1"/>
          <p:nvPr/>
        </p:nvSpPr>
        <p:spPr>
          <a:xfrm>
            <a:off x="397932" y="844025"/>
            <a:ext cx="5698068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i-FI" sz="1750" dirty="0">
                <a:effectLst/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Seuraa, että hanke etenee suunnitelman mukaisesti.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i-FI" sz="1750" dirty="0">
                <a:effectLst/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Pysy ajan tasalla hankkeen toteutuneista kustannuksista.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i-FI" sz="1750" dirty="0">
                <a:effectLst/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Hyvissä ajoin ennen hankkeen päättymistä tulee myös tarkastella realistisesti sitä, saadaanko kaikki hankkeen toimenpiteet valmiiksi toteuttamisajan puitteissa vai pitäisikö hankkeelle hakea jatkoaikaa.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i-FI" sz="1750" dirty="0">
                <a:effectLst/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Kirjaa kuukausittain ylös, </a:t>
            </a:r>
            <a:br>
              <a:rPr lang="fi-FI" sz="1750" dirty="0">
                <a:effectLst/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i-FI" sz="1750" dirty="0">
                <a:effectLst/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mitä hankkeessa on tapahtunut. </a:t>
            </a:r>
            <a:br>
              <a:rPr lang="fi-FI" sz="1750" dirty="0"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i-FI" sz="1750" dirty="0">
                <a:effectLst/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Tämä helpottaa seurantatietojen </a:t>
            </a:r>
            <a:br>
              <a:rPr lang="fi-FI" sz="1750" dirty="0">
                <a:effectLst/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i-FI" sz="1750" dirty="0">
                <a:effectLst/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ja maksatus- ja </a:t>
            </a:r>
            <a:r>
              <a:rPr lang="fi-FI" sz="1750" dirty="0"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loppu</a:t>
            </a:r>
            <a:r>
              <a:rPr lang="fi-FI" sz="1750" dirty="0">
                <a:effectLst/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raportin </a:t>
            </a:r>
          </a:p>
          <a:p>
            <a:pPr lvl="0"/>
            <a:r>
              <a:rPr lang="fi-FI" sz="1750" dirty="0"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     k</a:t>
            </a:r>
            <a:r>
              <a:rPr lang="fi-FI" sz="1750" dirty="0">
                <a:effectLst/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irjoittamista.</a:t>
            </a:r>
          </a:p>
          <a:p>
            <a:r>
              <a:rPr lang="fi-FI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5" name="Kuva 4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DCA1BC6D-336C-B0D5-77AE-561FB76FB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6" name="Kuva 5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C6672DB2-E896-BEF6-D2A3-2D13B8EA2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01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C51F6FA1-5F3D-37DE-0664-ED287839E04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77280" y="2051391"/>
            <a:ext cx="5516880" cy="23615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dirty="0"/>
          </a:p>
          <a:p>
            <a:pPr>
              <a:buFont typeface="Wingdings" panose="05000000000000000000" pitchFamily="2" charset="2"/>
              <a:buChar char="ü"/>
            </a:pPr>
            <a:r>
              <a:rPr lang="sv-SE" dirty="0">
                <a:latin typeface="Inter" panose="02000503000000020004"/>
              </a:rPr>
              <a:t>Ole yhteydessä Leader Suupohjaan tai ELY-keskukseen, jos </a:t>
            </a:r>
            <a:r>
              <a:rPr lang="sv-SE" dirty="0" err="1">
                <a:latin typeface="Inter" panose="02000503000000020004"/>
              </a:rPr>
              <a:t>hankkeelle</a:t>
            </a:r>
            <a:r>
              <a:rPr lang="sv-SE" dirty="0">
                <a:latin typeface="Inter" panose="02000503000000020004"/>
              </a:rPr>
              <a:t> on </a:t>
            </a:r>
            <a:r>
              <a:rPr lang="sv-SE" dirty="0" err="1">
                <a:latin typeface="Inter" panose="02000503000000020004"/>
              </a:rPr>
              <a:t>tarpeen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hakea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jatkoaikaa</a:t>
            </a:r>
            <a:r>
              <a:rPr lang="sv-SE" dirty="0">
                <a:latin typeface="Inter" panose="02000503000000020004"/>
              </a:rPr>
              <a:t>. </a:t>
            </a:r>
            <a:r>
              <a:rPr lang="sv-SE" dirty="0" err="1">
                <a:latin typeface="Inter" panose="02000503000000020004"/>
              </a:rPr>
              <a:t>Muita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muutoksia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pienhankkeisiin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ei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voida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hakea</a:t>
            </a:r>
            <a:r>
              <a:rPr lang="sv-SE" dirty="0">
                <a:latin typeface="Inter" panose="02000503000000020004"/>
              </a:rPr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dirty="0" err="1">
                <a:latin typeface="Inter" panose="02000503000000020004"/>
              </a:rPr>
              <a:t>Muutoshakemus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tulee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jättää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Hyrrän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kautta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ennen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hankeajan</a:t>
            </a:r>
            <a:r>
              <a:rPr lang="sv-SE" dirty="0">
                <a:latin typeface="Inter" panose="02000503000000020004"/>
              </a:rPr>
              <a:t> </a:t>
            </a:r>
            <a:r>
              <a:rPr lang="sv-SE" dirty="0" err="1">
                <a:latin typeface="Inter" panose="02000503000000020004"/>
              </a:rPr>
              <a:t>päättymistä</a:t>
            </a:r>
            <a:r>
              <a:rPr lang="sv-SE" dirty="0">
                <a:latin typeface="Inter" panose="02000503000000020004"/>
              </a:rPr>
              <a:t>.</a:t>
            </a:r>
            <a:endParaRPr lang="fi-FI" dirty="0">
              <a:latin typeface="Inter" panose="02000503000000020004"/>
            </a:endParaRP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85E9266-31E8-F885-DA8E-7AC824803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7280" y="1246765"/>
            <a:ext cx="10632439" cy="785813"/>
          </a:xfrm>
        </p:spPr>
        <p:txBody>
          <a:bodyPr>
            <a:normAutofit/>
          </a:bodyPr>
          <a:lstStyle/>
          <a:p>
            <a:r>
              <a:rPr lang="sv-SE" dirty="0">
                <a:latin typeface="Inter" panose="02000503000000020004" pitchFamily="2" charset="0"/>
                <a:ea typeface="Inter" panose="02000503000000020004" pitchFamily="2" charset="0"/>
              </a:rPr>
              <a:t>3. </a:t>
            </a:r>
            <a:r>
              <a:rPr lang="sv-SE" dirty="0" err="1">
                <a:latin typeface="Inter" panose="02000503000000020004" pitchFamily="2" charset="0"/>
                <a:ea typeface="Inter" panose="02000503000000020004" pitchFamily="2" charset="0"/>
              </a:rPr>
              <a:t>Muutoksen</a:t>
            </a:r>
            <a:r>
              <a:rPr lang="sv-SE" dirty="0">
                <a:latin typeface="Inter" panose="02000503000000020004" pitchFamily="2" charset="0"/>
                <a:ea typeface="Inter" panose="02000503000000020004" pitchFamily="2" charset="0"/>
              </a:rPr>
              <a:t> hakeminen</a:t>
            </a:r>
          </a:p>
        </p:txBody>
      </p:sp>
      <p:pic>
        <p:nvPicPr>
          <p:cNvPr id="5" name="Kuva 4" descr="Kuva, joka sisältää kohteen kuvakaappaus, muotoilu&#10;&#10;Kuvaus luotu automaattisesti">
            <a:extLst>
              <a:ext uri="{FF2B5EF4-FFF2-40B4-BE49-F238E27FC236}">
                <a16:creationId xmlns:a16="http://schemas.microsoft.com/office/drawing/2014/main" id="{205291B8-3CC6-5FB7-28C4-B01D60000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9560" y="-855605"/>
            <a:ext cx="6466840" cy="6466840"/>
          </a:xfrm>
          <a:prstGeom prst="rect">
            <a:avLst/>
          </a:prstGeom>
        </p:spPr>
      </p:pic>
      <p:pic>
        <p:nvPicPr>
          <p:cNvPr id="4" name="Kuva 3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B0D5BFB4-9C40-8EA8-5E54-B8F521251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6" name="Kuva 5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37901510-AB40-DB3A-17EC-A7217E601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4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C50F40FD-2743-1D72-BD19-904F5D7094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41867" y="1847817"/>
            <a:ext cx="11413065" cy="4472609"/>
          </a:xfrm>
        </p:spPr>
        <p:txBody>
          <a:bodyPr vert="horz" lIns="91440" tIns="45720" rIns="91440" bIns="45720" numCol="2" rtlCol="0" anchor="t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sv-SE" sz="1800" dirty="0">
                <a:latin typeface="Inter" panose="02000503000000020004"/>
                <a:ea typeface="Tahoma"/>
                <a:cs typeface="Tahoma"/>
              </a:rPr>
              <a:t>Tukikelpoisia ovat hyväksytyn tukipäätöksen, hankesuunnitelman ja kustannusarvion mukaiset hankkeen toteuttamisesta aiheutuvat tarpeelliset ja kohtuulliset kustannukset. 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1800" dirty="0">
                <a:latin typeface="Inter" panose="02000503000000020004"/>
                <a:ea typeface="Tahoma"/>
                <a:cs typeface="Tahoma"/>
              </a:rPr>
              <a:t>Kustannus on tukikelponen, kun se on syntynyt hankkeen toteutusaikana eli vireille tulon jälkeen ja ennen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päätöksellä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määrätyn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toteutusajan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päättymistä.</a:t>
            </a:r>
            <a:endParaRPr lang="sv-SE" sz="1800" dirty="0">
              <a:latin typeface="Inter" panose="02000503000000020004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v-SE" sz="1800" dirty="0">
                <a:latin typeface="Inter" panose="02000503000000020004"/>
                <a:ea typeface="Tahoma"/>
                <a:cs typeface="Tahoma"/>
              </a:rPr>
              <a:t>Hyväksyttävät kustannuslajit riippuvat hankkeelle valitusta kustannusmallista.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Hankepäätöksen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kohdasta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”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Hankkeen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hyväksytty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kustannusarvio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”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löytyy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listaus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hankkeelle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hyväksytyistä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kustannuslajeista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.</a:t>
            </a:r>
          </a:p>
          <a:p>
            <a:endParaRPr lang="sv-SE" dirty="0">
              <a:latin typeface="Inter" panose="02000503000000020004"/>
            </a:endParaRPr>
          </a:p>
          <a:p>
            <a:endParaRPr lang="sv-SE" sz="1800" dirty="0">
              <a:latin typeface="Inter" panose="02000503000000020004"/>
              <a:ea typeface="Tahoma"/>
              <a:cs typeface="Tahom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v-SE" sz="1800" dirty="0">
                <a:latin typeface="Inter" panose="02000503000000020004"/>
                <a:ea typeface="Tahoma"/>
                <a:cs typeface="Tahoma"/>
              </a:rPr>
              <a:t>Tukipäätöksen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ehdoissa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on </a:t>
            </a:r>
            <a:r>
              <a:rPr lang="sv-SE" sz="1800" dirty="0" err="1">
                <a:latin typeface="Inter" panose="02000503000000020004"/>
                <a:ea typeface="Tahoma"/>
                <a:cs typeface="Tahoma"/>
              </a:rPr>
              <a:t>myös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 </a:t>
            </a:r>
            <a:r>
              <a:rPr lang="sv-SE" sz="1800" dirty="0">
                <a:latin typeface="Inter" panose="02000503000000020004"/>
                <a:ea typeface="Tahoma"/>
                <a:cs typeface="Tahoma"/>
                <a:hlinkClick r:id="rId2"/>
              </a:rPr>
              <a:t>lista tukikelvottomista kustannuksista </a:t>
            </a:r>
            <a:r>
              <a:rPr lang="sv-SE" sz="1800" dirty="0">
                <a:latin typeface="Inter" panose="02000503000000020004"/>
                <a:ea typeface="Tahoma"/>
                <a:cs typeface="Tahoma"/>
              </a:rPr>
              <a:t>otsikon ”Tukikelpoisuuden rajoitukset” alla.</a:t>
            </a:r>
          </a:p>
          <a:p>
            <a:pPr lvl="1"/>
            <a:r>
              <a:rPr lang="sv-SE" sz="1600" dirty="0">
                <a:latin typeface="Inter" panose="02000503000000020004"/>
                <a:ea typeface="Tahoma"/>
                <a:cs typeface="Tahoma"/>
              </a:rPr>
              <a:t>Huomioi erityisesti, </a:t>
            </a:r>
            <a:r>
              <a:rPr lang="sv-SE" sz="1600" dirty="0" err="1">
                <a:latin typeface="Inter" panose="02000503000000020004"/>
                <a:ea typeface="Tahoma"/>
                <a:cs typeface="Tahoma"/>
              </a:rPr>
              <a:t>että</a:t>
            </a:r>
            <a:r>
              <a:rPr lang="sv-SE" sz="1600" dirty="0">
                <a:latin typeface="Inter" panose="02000503000000020004"/>
                <a:ea typeface="Tahoma"/>
                <a:cs typeface="Tahoma"/>
              </a:rPr>
              <a:t> y</a:t>
            </a:r>
            <a:r>
              <a:rPr lang="fi-FI" sz="1600" dirty="0">
                <a:latin typeface="Inter" panose="02000503000000020004"/>
                <a:ea typeface="Tahoma"/>
                <a:cs typeface="Tahoma"/>
              </a:rPr>
              <a:t>li vuoden kestävät työsuhteet on laitettava julkisesti haettavaksi, jos henkilö palkataan erityisesti kyseistä hanketta varten eikä työntekijä ole ollut hakijan vakinainen viranhaltija tai toistaiseksi voimassa olevassa kokoaikaisessa työsuhteessa tukea haettaessa. </a:t>
            </a:r>
          </a:p>
          <a:p>
            <a:pPr lvl="1"/>
            <a:r>
              <a:rPr lang="fi-FI" sz="1600" dirty="0">
                <a:latin typeface="Inter" panose="02000503000000020004"/>
                <a:ea typeface="Tahoma"/>
                <a:cs typeface="Tahoma"/>
              </a:rPr>
              <a:t>Arvonlisävero on tukikelpoinen vain, jos tukipäätöksessä kustannukset on hyväksytty sisältäen arvonlisäveron.</a:t>
            </a:r>
            <a:endParaRPr lang="sv-SE" sz="1600" dirty="0">
              <a:latin typeface="Inter" panose="02000503000000020004"/>
              <a:ea typeface="Tahoma"/>
              <a:cs typeface="Tahoma"/>
            </a:endParaRPr>
          </a:p>
          <a:p>
            <a:endParaRPr lang="sv-SE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2AD08D1-7F21-7861-CDF6-8DE082B88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779" y="545061"/>
            <a:ext cx="10632439" cy="785813"/>
          </a:xfrm>
        </p:spPr>
        <p:txBody>
          <a:bodyPr>
            <a:normAutofit/>
          </a:bodyPr>
          <a:lstStyle/>
          <a:p>
            <a:r>
              <a:rPr lang="fi-FI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4. Tukikelpoiset ja tukikelvottomat kustannukset</a:t>
            </a:r>
            <a:endParaRPr lang="sv-SE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7" name="Kuva 6" descr="Kuva, joka sisältää kohteen teksti, toimistotarvikkeet, laskin, Toimistotarvikkeet&#10;&#10;Kuvaus luotu automaattisesti">
            <a:extLst>
              <a:ext uri="{FF2B5EF4-FFF2-40B4-BE49-F238E27FC236}">
                <a16:creationId xmlns:a16="http://schemas.microsoft.com/office/drawing/2014/main" id="{C50F6118-0902-8CDE-B97F-2AD6523D5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09324">
            <a:off x="5706124" y="4182301"/>
            <a:ext cx="3161168" cy="3161168"/>
          </a:xfrm>
          <a:prstGeom prst="rect">
            <a:avLst/>
          </a:prstGeom>
        </p:spPr>
      </p:pic>
      <p:pic>
        <p:nvPicPr>
          <p:cNvPr id="4" name="Kuva 3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EAD508B6-F02E-7863-4678-D46B31A67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5" name="Kuva 4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154C7BFF-B117-1FB6-B4CF-C5F8FD4538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88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61825E30-107C-1EB0-D24D-10D6ADACD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71044">
            <a:off x="7703799" y="1439415"/>
            <a:ext cx="4139785" cy="2702479"/>
          </a:xfrm>
          <a:prstGeom prst="rect">
            <a:avLst/>
          </a:prstGeom>
        </p:spPr>
      </p:pic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DCED4B0F-BD26-C86A-A780-37DF66781E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56847" y="1568553"/>
            <a:ext cx="6938818" cy="385393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sz="2000" dirty="0">
                <a:latin typeface="Inter" panose="02000503000000020004"/>
              </a:rPr>
              <a:t>Tukea maksetaan enintään tukipäätöksessä hyväksytyn tuki-% mukainen osuus.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sz="2000" dirty="0">
                <a:latin typeface="Inter" panose="02000503000000020004"/>
              </a:rPr>
              <a:t>Tukipäätöksestä selviää hankkeen julkisen ja yksityisen rahoituksen määrä.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sz="2000" dirty="0">
                <a:latin typeface="Inter" panose="02000503000000020004"/>
              </a:rPr>
              <a:t>Ulkopuolelta kerätty yksityinen rahoitusosuus tai muu julkinen rahoitusosuus tulee kirjata hankkeen kirjanpitoon.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sz="2000" dirty="0">
                <a:latin typeface="Inter" panose="02000503000000020004"/>
              </a:rPr>
              <a:t>Jos ulkopuolisen rahoituksen toteuma poikkeaa suunnitellusta, sillä saattaa olla vaikutuksia tuen maksamiseen. Ole yhteydessä </a:t>
            </a:r>
            <a:r>
              <a:rPr lang="fi-FI" sz="2000" dirty="0" err="1">
                <a:latin typeface="Inter" panose="02000503000000020004"/>
              </a:rPr>
              <a:t>Leader</a:t>
            </a:r>
            <a:r>
              <a:rPr lang="fi-FI" sz="2000" dirty="0">
                <a:latin typeface="Inter" panose="02000503000000020004"/>
              </a:rPr>
              <a:t> Suupohjan tai ELY-keskukseen hyvissä ajoin, mikäli vastinrahoituksen kertymisessä on ongelmia.</a:t>
            </a:r>
            <a:endParaRPr lang="fi-FI" dirty="0">
              <a:latin typeface="Inter" panose="02000503000000020004"/>
            </a:endParaRP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DF398BAD-1B25-688C-A64F-A3AD809DB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47" y="782738"/>
            <a:ext cx="10632439" cy="785813"/>
          </a:xfrm>
        </p:spPr>
        <p:txBody>
          <a:bodyPr>
            <a:normAutofit fontScale="90000"/>
          </a:bodyPr>
          <a:lstStyle/>
          <a:p>
            <a:r>
              <a:rPr lang="fi-FI" sz="3300" dirty="0">
                <a:latin typeface="Inter" panose="02000503000000020004" pitchFamily="2" charset="0"/>
                <a:ea typeface="Inter" panose="02000503000000020004" pitchFamily="2" charset="0"/>
              </a:rPr>
              <a:t>5. Julkinen ja yksityinen rahoitus</a:t>
            </a:r>
            <a:br>
              <a:rPr lang="fi-FI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rPr>
            </a:br>
            <a:endParaRPr lang="fi-FI" dirty="0"/>
          </a:p>
        </p:txBody>
      </p:sp>
      <p:pic>
        <p:nvPicPr>
          <p:cNvPr id="5" name="Kuva 4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B786FB21-0866-998F-E3CD-7F6479AC7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6" name="Kuva 5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B9539CA8-046A-B20E-6E73-EA290AC13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90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3319D3C-1827-1295-80B4-2F12737F3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745" y="343069"/>
            <a:ext cx="3691733" cy="1102323"/>
          </a:xfrm>
        </p:spPr>
        <p:txBody>
          <a:bodyPr>
            <a:normAutofit/>
          </a:bodyPr>
          <a:lstStyle/>
          <a:p>
            <a:pPr algn="ctr"/>
            <a:r>
              <a:rPr lang="en-US" sz="3000" dirty="0">
                <a:latin typeface="Inter" panose="02000503000000020004"/>
              </a:rPr>
              <a:t>6. </a:t>
            </a:r>
            <a:r>
              <a:rPr lang="en-US" sz="3000" dirty="0" err="1">
                <a:latin typeface="Inter" panose="02000503000000020004"/>
              </a:rPr>
              <a:t>Viestintä</a:t>
            </a:r>
            <a:endParaRPr lang="en-US" sz="3000" dirty="0">
              <a:latin typeface="Inter" panose="02000503000000020004"/>
            </a:endParaRPr>
          </a:p>
        </p:txBody>
      </p:sp>
      <p:pic>
        <p:nvPicPr>
          <p:cNvPr id="12" name="Kuva 11" descr="Kuva, joka sisältää kohteen kannettava tietokone, tietokone, kukka, kuvakaappaus&#10;&#10;Kuvaus luotu automaattisesti">
            <a:extLst>
              <a:ext uri="{FF2B5EF4-FFF2-40B4-BE49-F238E27FC236}">
                <a16:creationId xmlns:a16="http://schemas.microsoft.com/office/drawing/2014/main" id="{25129466-B58C-7ED3-CA22-603C7312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82" y="1926839"/>
            <a:ext cx="3920067" cy="3920067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" name="Dian zoomaustoiminto 1">
                <a:extLst>
                  <a:ext uri="{FF2B5EF4-FFF2-40B4-BE49-F238E27FC236}">
                    <a16:creationId xmlns:a16="http://schemas.microsoft.com/office/drawing/2014/main" id="{9F132CA6-8BBF-9B3A-C12D-FE1D9D5B49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2192653"/>
                  </p:ext>
                </p:extLst>
              </p:nvPr>
            </p:nvGraphicFramePr>
            <p:xfrm>
              <a:off x="8209523" y="1166374"/>
              <a:ext cx="3514772" cy="1977059"/>
            </p:xfrm>
            <a:graphic>
              <a:graphicData uri="http://schemas.microsoft.com/office/powerpoint/2016/slidezoom">
                <pslz:sldZm>
                  <pslz:sldZmObj sldId="429" cId="3299160371">
                    <pslz:zmPr id="{E59AF7A0-562A-4A2D-965C-665FF9D83929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514772" cy="1977059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" name="Dian zoomaustoiminto 1">
                <a:extLst>
                  <a:ext uri="{FF2B5EF4-FFF2-40B4-BE49-F238E27FC236}">
                    <a16:creationId xmlns:a16="http://schemas.microsoft.com/office/drawing/2014/main" id="{9F132CA6-8BBF-9B3A-C12D-FE1D9D5B49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09523" y="1166374"/>
                <a:ext cx="3514772" cy="1977059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Dian zoomaustoiminto 2">
                <a:extLst>
                  <a:ext uri="{FF2B5EF4-FFF2-40B4-BE49-F238E27FC236}">
                    <a16:creationId xmlns:a16="http://schemas.microsoft.com/office/drawing/2014/main" id="{E9A0E380-FF73-A0D8-0F30-DA5BDE09BB0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3658500"/>
                  </p:ext>
                </p:extLst>
              </p:nvPr>
            </p:nvGraphicFramePr>
            <p:xfrm>
              <a:off x="4587965" y="1166374"/>
              <a:ext cx="3514772" cy="1977059"/>
            </p:xfrm>
            <a:graphic>
              <a:graphicData uri="http://schemas.microsoft.com/office/powerpoint/2016/slidezoom">
                <pslz:sldZm>
                  <pslz:sldZmObj sldId="430" cId="1152387275">
                    <pslz:zmPr id="{CC4FEA73-6ECC-4B64-9A78-BCBF062613D7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514772" cy="1977059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Dian zoomaustoiminto 2">
                <a:extLst>
                  <a:ext uri="{FF2B5EF4-FFF2-40B4-BE49-F238E27FC236}">
                    <a16:creationId xmlns:a16="http://schemas.microsoft.com/office/drawing/2014/main" id="{E9A0E380-FF73-A0D8-0F30-DA5BDE09BB0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87965" y="1166374"/>
                <a:ext cx="3514772" cy="1977059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Dian zoomaustoiminto 4">
                <a:extLst>
                  <a:ext uri="{FF2B5EF4-FFF2-40B4-BE49-F238E27FC236}">
                    <a16:creationId xmlns:a16="http://schemas.microsoft.com/office/drawing/2014/main" id="{DC2FD51A-102C-5229-2DEC-89E36F58848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60605049"/>
                  </p:ext>
                </p:extLst>
              </p:nvPr>
            </p:nvGraphicFramePr>
            <p:xfrm>
              <a:off x="4522462" y="3471467"/>
              <a:ext cx="3514772" cy="1977059"/>
            </p:xfrm>
            <a:graphic>
              <a:graphicData uri="http://schemas.microsoft.com/office/powerpoint/2016/slidezoom">
                <pslz:sldZm>
                  <pslz:sldZmObj sldId="431" cId="2314039084">
                    <pslz:zmPr id="{0A80B6AA-EC3F-44B7-88E5-D342A71C7563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514772" cy="197705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Dian zoomaustoiminto 4">
                <a:extLst>
                  <a:ext uri="{FF2B5EF4-FFF2-40B4-BE49-F238E27FC236}">
                    <a16:creationId xmlns:a16="http://schemas.microsoft.com/office/drawing/2014/main" id="{DC2FD51A-102C-5229-2DEC-89E36F58848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22462" y="3471467"/>
                <a:ext cx="3514772" cy="197705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7436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2">
            <a:extLst>
              <a:ext uri="{FF2B5EF4-FFF2-40B4-BE49-F238E27FC236}">
                <a16:creationId xmlns:a16="http://schemas.microsoft.com/office/drawing/2014/main" id="{C29A6DD4-B473-6163-C220-392D8853C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495300"/>
            <a:ext cx="7082388" cy="850900"/>
          </a:xfrm>
        </p:spPr>
        <p:txBody>
          <a:bodyPr>
            <a:normAutofit/>
          </a:bodyPr>
          <a:lstStyle/>
          <a:p>
            <a:r>
              <a:rPr lang="fi-FI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Viestintäohjeet</a:t>
            </a:r>
            <a:endParaRPr lang="fi-FI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5" name="Tekstin paikkamerkki 1">
            <a:extLst>
              <a:ext uri="{FF2B5EF4-FFF2-40B4-BE49-F238E27FC236}">
                <a16:creationId xmlns:a16="http://schemas.microsoft.com/office/drawing/2014/main" id="{7D8F3AAA-7ED5-6187-0C3A-FB84AFD53E4A}"/>
              </a:ext>
            </a:extLst>
          </p:cNvPr>
          <p:cNvSpPr txBox="1">
            <a:spLocks/>
          </p:cNvSpPr>
          <p:nvPr/>
        </p:nvSpPr>
        <p:spPr>
          <a:xfrm>
            <a:off x="658906" y="1521713"/>
            <a:ext cx="10313894" cy="176677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auto">
              <a:spcAft>
                <a:spcPts val="0"/>
              </a:spcAft>
            </a:pPr>
            <a:r>
              <a:rPr lang="fi-FI" dirty="0">
                <a:latin typeface="Tahoma"/>
                <a:ea typeface="Tahoma"/>
                <a:cs typeface="Tahoma"/>
              </a:rPr>
              <a:t>Viestintäohjeet sekä logot ja muut materiaalit löytyvät maaseutu.fi –sivustolta</a:t>
            </a:r>
          </a:p>
          <a:p>
            <a:pPr marL="742950" lvl="1" indent="-285750" fontAlgn="auto">
              <a:spcAft>
                <a:spcPts val="0"/>
              </a:spcAft>
            </a:pPr>
            <a:r>
              <a:rPr lang="fi-FI" b="0" i="0" dirty="0">
                <a:solidFill>
                  <a:srgbClr val="222222"/>
                </a:solidFill>
                <a:effectLst/>
                <a:latin typeface="Inter" panose="02000503000000020004"/>
                <a:hlinkClick r:id="rId2"/>
              </a:rPr>
              <a:t>https://maaseutu.fi/kun-olet-saanut-rahoitusta/viestintaohjeet/</a:t>
            </a:r>
            <a:endParaRPr lang="fi-FI" dirty="0">
              <a:latin typeface="Tahoma"/>
              <a:ea typeface="Tahoma"/>
              <a:cs typeface="Tahoma"/>
              <a:hlinkClick r:id="rId3"/>
            </a:endParaRPr>
          </a:p>
          <a:p>
            <a:pPr marL="742950" lvl="1" indent="-285750" fontAlgn="auto">
              <a:spcAft>
                <a:spcPts val="0"/>
              </a:spcAft>
            </a:pPr>
            <a:r>
              <a:rPr lang="fi-FI" sz="1600" dirty="0">
                <a:latin typeface="Tahoma"/>
                <a:ea typeface="Tahoma"/>
                <a:cs typeface="Tahoma"/>
                <a:hlinkClick r:id="rId3"/>
              </a:rPr>
              <a:t>https://maaseutu.kuvat.fi/kuvat/Logot,+lomakepohjat+ja+markkinointikuvat/</a:t>
            </a:r>
            <a:endParaRPr lang="fi-FI" sz="1600" dirty="0">
              <a:latin typeface="Tahoma"/>
              <a:ea typeface="Tahoma"/>
              <a:cs typeface="Tahoma"/>
            </a:endParaRPr>
          </a:p>
          <a:p>
            <a:pPr marL="742950" lvl="1" indent="-285750" fontAlgn="auto">
              <a:spcAft>
                <a:spcPts val="0"/>
              </a:spcAft>
            </a:pPr>
            <a:endParaRPr lang="fi-FI" dirty="0">
              <a:latin typeface="Tahoma"/>
              <a:ea typeface="Tahoma"/>
              <a:cs typeface="Tahoma"/>
            </a:endParaRPr>
          </a:p>
          <a:p>
            <a:pPr marL="742950" lvl="1" indent="-285750" fontAlgn="auto">
              <a:spcAft>
                <a:spcPts val="0"/>
              </a:spcAft>
            </a:pP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6E8B3D27-1154-249E-6891-73FE8A966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72" y="2809409"/>
            <a:ext cx="8992855" cy="3143689"/>
          </a:xfrm>
          <a:prstGeom prst="rect">
            <a:avLst/>
          </a:prstGeom>
        </p:spPr>
      </p:pic>
      <p:pic>
        <p:nvPicPr>
          <p:cNvPr id="2" name="Kuva 1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9AE7C114-C318-C556-5D22-1FB0AA341B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6" name="Kuva 5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BEC104F1-23D1-E47A-EA4E-22D87EA7D8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87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B35BC-CA03-3ABE-D155-87007CC07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2">
            <a:extLst>
              <a:ext uri="{FF2B5EF4-FFF2-40B4-BE49-F238E27FC236}">
                <a16:creationId xmlns:a16="http://schemas.microsoft.com/office/drawing/2014/main" id="{996539B3-4638-F9BB-B710-3F637DE7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210" y="405826"/>
            <a:ext cx="7082388" cy="780970"/>
          </a:xfrm>
        </p:spPr>
        <p:txBody>
          <a:bodyPr>
            <a:normAutofit/>
          </a:bodyPr>
          <a:lstStyle/>
          <a:p>
            <a:r>
              <a:rPr lang="fi-FI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EU:n tunnus viestinnässä 1/2</a:t>
            </a:r>
            <a:endParaRPr lang="fi-FI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0" name="Tekstin paikkamerkki 1">
            <a:extLst>
              <a:ext uri="{FF2B5EF4-FFF2-40B4-BE49-F238E27FC236}">
                <a16:creationId xmlns:a16="http://schemas.microsoft.com/office/drawing/2014/main" id="{74F8993F-E9C9-B5AD-A531-33F6395DFCFB}"/>
              </a:ext>
            </a:extLst>
          </p:cNvPr>
          <p:cNvSpPr txBox="1">
            <a:spLocks/>
          </p:cNvSpPr>
          <p:nvPr/>
        </p:nvSpPr>
        <p:spPr>
          <a:xfrm>
            <a:off x="581210" y="1112217"/>
            <a:ext cx="7267390" cy="539799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/>
                <a:ea typeface="Tahoma"/>
                <a:cs typeface="Tahoma"/>
              </a:rPr>
              <a:t>Kun viestit hankkeesta, muista aina kertoa, että se on saanut Leader-rahoitusta.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/>
                <a:ea typeface="Tahoma"/>
                <a:cs typeface="Tahoma"/>
              </a:rPr>
              <a:t>Kaikessa hankkeen viestintämateriaalissa on oltava näkyvissä </a:t>
            </a: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/>
                <a:ea typeface="Tahoma"/>
                <a:cs typeface="Tahoma"/>
              </a:rPr>
              <a:t>EU:n tunnus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/>
                <a:ea typeface="Tahoma"/>
                <a:cs typeface="Tahoma"/>
              </a:rPr>
              <a:t>, eli EU-lippu ja teksti ”Euroopan unionin osarahoittama”.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Viestintämateriaalia ovat esimerkiksi:</a:t>
            </a:r>
            <a:b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</a:b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• painetut materiaalit tai digitaaliset tuotteet</a:t>
            </a:r>
            <a:b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</a:b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• verkkosivustot ja niiden mobiiliversiot</a:t>
            </a:r>
            <a:b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</a:b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• esitteet hankkeesta</a:t>
            </a:r>
            <a:b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</a:b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• hankkeesta tehty PR-materiaali</a:t>
            </a:r>
            <a:b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</a:b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• lehti-ilmoitukset</a:t>
            </a:r>
            <a:b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</a:b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• mainokset, jotka on maksettu hankkeesta.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/>
                <a:ea typeface="Tahoma"/>
                <a:cs typeface="Tahoma"/>
              </a:rPr>
              <a:t>Leader –ryhmältä saadussa rahoituksessa tulee käyttää lisäksi </a:t>
            </a: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/>
                <a:ea typeface="Tahoma"/>
                <a:cs typeface="Tahoma"/>
              </a:rPr>
              <a:t>Leader Suupohjan logoa.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/>
                <a:ea typeface="Tahoma"/>
                <a:cs typeface="Tahoma"/>
              </a:rPr>
              <a:t>Jos viestintämateriaalissa on muita tunnuksia EU-lipun lisäksi (esimerkiksi oman organisaatiosi logo), esitä EU-tunnus samanarvoisena (koko, sijoittelu) muiden tunnusten kanssa.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 panose="02000503000000020004"/>
              <a:ea typeface="Tahoma"/>
              <a:cs typeface="Tahom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Tahom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Sisällön paikkamerkki 9" descr="Kuva, joka sisältää kohteen kuvakaappaus, Fontti, Sähkönsininen, Grafiikka&#10;&#10;Kuvaus luotu automaattisesti">
            <a:extLst>
              <a:ext uri="{FF2B5EF4-FFF2-40B4-BE49-F238E27FC236}">
                <a16:creationId xmlns:a16="http://schemas.microsoft.com/office/drawing/2014/main" id="{9A648AD8-D424-3266-AFBC-D0581968C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7863" y="1186796"/>
            <a:ext cx="3458062" cy="725485"/>
          </a:xfrm>
          <a:prstGeom prst="rect">
            <a:avLst/>
          </a:prstGeom>
        </p:spPr>
      </p:pic>
      <p:pic>
        <p:nvPicPr>
          <p:cNvPr id="2" name="Kuva 1" descr="Kuva, joka sisältää kohteen teksti, Fontti, logo, Grafiikka&#10;&#10;Kuvaus luotu automaattisesti">
            <a:extLst>
              <a:ext uri="{FF2B5EF4-FFF2-40B4-BE49-F238E27FC236}">
                <a16:creationId xmlns:a16="http://schemas.microsoft.com/office/drawing/2014/main" id="{0379CC71-F34F-710E-E288-FC0203575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8197" y="2278287"/>
            <a:ext cx="1597865" cy="817574"/>
          </a:xfrm>
          <a:prstGeom prst="rect">
            <a:avLst/>
          </a:prstGeom>
        </p:spPr>
      </p:pic>
      <p:pic>
        <p:nvPicPr>
          <p:cNvPr id="4" name="Kuva 3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19EA472D-B40F-7EB4-93FE-7365F8A1B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5" name="Kuva 4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D67F940A-C5F7-231E-A9B1-2B21A6A62E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65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2">
            <a:extLst>
              <a:ext uri="{FF2B5EF4-FFF2-40B4-BE49-F238E27FC236}">
                <a16:creationId xmlns:a16="http://schemas.microsoft.com/office/drawing/2014/main" id="{036CA7FB-78B9-F1D0-E0B5-71BC238C4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210" y="405826"/>
            <a:ext cx="7082388" cy="780970"/>
          </a:xfrm>
        </p:spPr>
        <p:txBody>
          <a:bodyPr>
            <a:normAutofit/>
          </a:bodyPr>
          <a:lstStyle/>
          <a:p>
            <a:r>
              <a:rPr lang="fi-FI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EU:n tunnus viestinnässä 2/2</a:t>
            </a:r>
            <a:endParaRPr lang="fi-FI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0" name="Tekstin paikkamerkki 1">
            <a:extLst>
              <a:ext uri="{FF2B5EF4-FFF2-40B4-BE49-F238E27FC236}">
                <a16:creationId xmlns:a16="http://schemas.microsoft.com/office/drawing/2014/main" id="{966097E2-64D5-4DC4-B761-3FC519E33047}"/>
              </a:ext>
            </a:extLst>
          </p:cNvPr>
          <p:cNvSpPr txBox="1">
            <a:spLocks/>
          </p:cNvSpPr>
          <p:nvPr/>
        </p:nvSpPr>
        <p:spPr>
          <a:xfrm>
            <a:off x="581210" y="1112217"/>
            <a:ext cx="7267390" cy="539799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/>
                <a:ea typeface="Tahoma"/>
                <a:cs typeface="Tahoma"/>
              </a:rPr>
              <a:t>Jos 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/>
                <a:ea typeface="Tahoma"/>
                <a:cs typeface="Tahoma"/>
              </a:rPr>
              <a:t>tuensaajalla on verkkosivusto tai sosiaalisen median tili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Tahoma"/>
                <a:cs typeface="Tahoma"/>
              </a:rPr>
              <a:t>, tulee niihin lisätä lyhyt kuvaus hankkeesta. Kuvauksessa tulee käydä ilmi hankkeen tavoitteet ja EU:n rahoitusosuus. 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Tahoma"/>
                <a:cs typeface="Tahoma"/>
              </a:rPr>
              <a:t>Tiedot voivat olla esillä esimerkiksi sosiaalisen median kanavan esittelytekstissä tai hanketta koskevassa yksittäisessä julkaisussa. Sosiaalisessa mediassa riittää lyhyt kuvaus saadusta tuesta. 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EU-logoa ei ole pakko käyttää</a:t>
            </a:r>
            <a:r>
              <a:rPr lang="fi-FI" sz="160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sosiaalisen median julkaisussa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, mutta sen voi halutessaan lisätä kuvaan</a:t>
            </a:r>
            <a:r>
              <a:rPr lang="fi-FI" sz="160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Jos tuensaajalla on useita hankkeita, on jokaisesta niistä tehtävä kuvaus sosiaaliseen mediaan hankkeen alkaessa. Verkkosivuilla on myös oltava kuvaus kaikista hankkeista.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Liitä 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maksuhakemukseen kuvakaappaus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esittelytekstistä tai julkaisusta, kun haet hankkeen maksua.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rPr>
              <a:t>Jos hankkeen aikana perustetaan uusia verkkosivustoja tai sosiaalisen median tilejä, ilmoita niistä ELY-keskukselle.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anose="02000503000000020004"/>
                <a:ea typeface="Tahoma"/>
                <a:cs typeface="Tahoma"/>
              </a:rPr>
              <a:t>Jos tuensaaja on laiminlyönyt tuen ehtoihin sisältyneen tiedotusvelvoitteen noudattamisen, maksettavaan tukeen voidaan tehdä prosentuaalinen vähennys (1-5 % koko tuesta).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Sisällön paikkamerkki 9" descr="Kuva, joka sisältää kohteen kuvakaappaus, Fontti, Sähkönsininen, Grafiikka&#10;&#10;Kuvaus luotu automaattisesti">
            <a:extLst>
              <a:ext uri="{FF2B5EF4-FFF2-40B4-BE49-F238E27FC236}">
                <a16:creationId xmlns:a16="http://schemas.microsoft.com/office/drawing/2014/main" id="{91A50453-92A8-638E-0E50-A1ED891F8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7863" y="1186796"/>
            <a:ext cx="3458062" cy="725485"/>
          </a:xfrm>
          <a:prstGeom prst="rect">
            <a:avLst/>
          </a:prstGeom>
        </p:spPr>
      </p:pic>
      <p:pic>
        <p:nvPicPr>
          <p:cNvPr id="2" name="Kuva 1" descr="Kuva, joka sisältää kohteen teksti, Fontti, logo, Grafiikka&#10;&#10;Kuvaus luotu automaattisesti">
            <a:extLst>
              <a:ext uri="{FF2B5EF4-FFF2-40B4-BE49-F238E27FC236}">
                <a16:creationId xmlns:a16="http://schemas.microsoft.com/office/drawing/2014/main" id="{5AA920F5-E7C4-16B0-3BA5-A34CC1D57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5985" y="2295064"/>
            <a:ext cx="1597865" cy="817574"/>
          </a:xfrm>
          <a:prstGeom prst="rect">
            <a:avLst/>
          </a:prstGeom>
        </p:spPr>
      </p:pic>
      <p:pic>
        <p:nvPicPr>
          <p:cNvPr id="4" name="Kuva 3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D3CC6BC4-547B-4D87-82FD-7EE4800C6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5" name="Kuva 4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7B5E0E8B-3AD9-CF3D-108B-0ED02D8A9D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60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2">
            <a:extLst>
              <a:ext uri="{FF2B5EF4-FFF2-40B4-BE49-F238E27FC236}">
                <a16:creationId xmlns:a16="http://schemas.microsoft.com/office/drawing/2014/main" id="{21A07DB2-ADEE-8E00-4921-AF8E17C45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0286" y="535217"/>
            <a:ext cx="7082388" cy="780970"/>
          </a:xfrm>
        </p:spPr>
        <p:txBody>
          <a:bodyPr>
            <a:normAutofit/>
          </a:bodyPr>
          <a:lstStyle/>
          <a:p>
            <a:r>
              <a:rPr lang="fi-FI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Hankekortti</a:t>
            </a:r>
            <a:endParaRPr lang="fi-FI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5" name="Tekstin paikkamerkki 1">
            <a:extLst>
              <a:ext uri="{FF2B5EF4-FFF2-40B4-BE49-F238E27FC236}">
                <a16:creationId xmlns:a16="http://schemas.microsoft.com/office/drawing/2014/main" id="{D323CE5A-E4EE-456E-BDE4-7362DD38D864}"/>
              </a:ext>
            </a:extLst>
          </p:cNvPr>
          <p:cNvSpPr txBox="1">
            <a:spLocks/>
          </p:cNvSpPr>
          <p:nvPr/>
        </p:nvSpPr>
        <p:spPr>
          <a:xfrm>
            <a:off x="4080286" y="1354694"/>
            <a:ext cx="7662134" cy="139979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Hankkeesta luodaan automaattisesti hankekortti maaseutuverkoston hankerekisteriin </a:t>
            </a:r>
            <a:r>
              <a:rPr lang="fi-FI" sz="1900" dirty="0">
                <a:latin typeface="Inter" panose="02000503000000020004"/>
                <a:ea typeface="Tahoma"/>
                <a:cs typeface="Tahoma"/>
                <a:hlinkClick r:id="rId2"/>
              </a:rPr>
              <a:t>https://maaseutuverkosto.fi/hankkeet/</a:t>
            </a:r>
            <a:r>
              <a:rPr lang="fi-FI" sz="1900" dirty="0">
                <a:latin typeface="Inter" panose="02000503000000020004"/>
                <a:ea typeface="Tahoma"/>
                <a:cs typeface="Tahoma"/>
              </a:rPr>
              <a:t>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Hankekorttiin pystyy lisäämään tarkempia tietoja ja ajankohtaisia uutisia hankkeesta ja sen käyttö on erittäin suositeltavaa</a:t>
            </a:r>
            <a:r>
              <a:rPr lang="fi-FI" sz="1900" dirty="0">
                <a:latin typeface="Tahoma"/>
                <a:ea typeface="Tahoma"/>
                <a:cs typeface="Tahoma"/>
              </a:rPr>
              <a:t>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fi-FI" sz="1800" dirty="0"/>
          </a:p>
        </p:txBody>
      </p:sp>
      <p:pic>
        <p:nvPicPr>
          <p:cNvPr id="7" name="Kuva 6" descr="Kuva, joka sisältää kohteen kuvakaappaus, teksti, animaatio, graafinen suunnittelu&#10;&#10;Kuvaus luotu automaattisesti">
            <a:extLst>
              <a:ext uri="{FF2B5EF4-FFF2-40B4-BE49-F238E27FC236}">
                <a16:creationId xmlns:a16="http://schemas.microsoft.com/office/drawing/2014/main" id="{8972EAC4-6206-44E6-C652-A92E4AA00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8E5D07AF-E785-8B9D-B6CE-B179873C9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5373" y="3273150"/>
            <a:ext cx="7887047" cy="2386958"/>
          </a:xfrm>
          <a:prstGeom prst="rect">
            <a:avLst/>
          </a:prstGeom>
        </p:spPr>
      </p:pic>
      <p:pic>
        <p:nvPicPr>
          <p:cNvPr id="2" name="Kuva 1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58475F47-C280-C5B5-AE6C-A4140F225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6" name="Kuva 5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D428CC82-46C0-958A-C56F-ED11155264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39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Suorakaide, kuvakaappaus, teksti, muotoilu&#10;&#10;Kuvaus luotu automaattisesti">
            <a:extLst>
              <a:ext uri="{FF2B5EF4-FFF2-40B4-BE49-F238E27FC236}">
                <a16:creationId xmlns:a16="http://schemas.microsoft.com/office/drawing/2014/main" id="{8986737A-F9A4-2D49-5643-3F6A9C603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84890">
            <a:off x="5764574" y="-88387"/>
            <a:ext cx="6120858" cy="7929394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297C85F8-7F7C-0D61-A5D3-6434C42F8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130" y="562616"/>
            <a:ext cx="10632439" cy="785813"/>
          </a:xfrm>
        </p:spPr>
        <p:txBody>
          <a:bodyPr/>
          <a:lstStyle/>
          <a:p>
            <a:r>
              <a:rPr lang="fi-FI" dirty="0">
                <a:latin typeface="Inter" panose="02000503000000020004"/>
              </a:rPr>
              <a:t>7. Raportointi ja seuranta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77647E3-7785-EDA6-C5B6-E8DE68EC7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1166">
            <a:off x="6744913" y="1556302"/>
            <a:ext cx="4355494" cy="233575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BCD8C89B-BFF7-364A-2480-BF5224B7EE18}"/>
              </a:ext>
            </a:extLst>
          </p:cNvPr>
          <p:cNvSpPr txBox="1"/>
          <p:nvPr/>
        </p:nvSpPr>
        <p:spPr>
          <a:xfrm rot="323137">
            <a:off x="8755248" y="275084"/>
            <a:ext cx="2035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latin typeface="Fave Script Bold Pro" pitchFamily="2" charset="0"/>
              </a:rPr>
              <a:t>Hyrrä</a:t>
            </a:r>
            <a:endParaRPr lang="fi-FI" sz="4000" dirty="0"/>
          </a:p>
        </p:txBody>
      </p:sp>
      <p:pic>
        <p:nvPicPr>
          <p:cNvPr id="2" name="Kuva 1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F26CACD5-4FB8-FD30-B71F-929F92388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5" name="Kuva 4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59839BDB-05FD-5AA4-49AB-7DF0DB8B29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  <p:sp>
        <p:nvSpPr>
          <p:cNvPr id="9" name="Tekstin paikkamerkki 1">
            <a:extLst>
              <a:ext uri="{FF2B5EF4-FFF2-40B4-BE49-F238E27FC236}">
                <a16:creationId xmlns:a16="http://schemas.microsoft.com/office/drawing/2014/main" id="{776964A3-9B7B-2E38-0EAC-A10A00DD62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6130" y="1354211"/>
            <a:ext cx="5720212" cy="444310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i-FI" sz="1600" dirty="0">
                <a:latin typeface="Inter" panose="02000503000000020004"/>
              </a:rPr>
              <a:t>Maksuhakemukseen laaditaan maksuraportti eli kuvaus hankkeen toteuttamisesta maksuhakemuksen ajanjaksolta </a:t>
            </a:r>
            <a:r>
              <a:rPr lang="en-US" sz="1600" dirty="0">
                <a:effectLst/>
                <a:latin typeface="Inter" panose="02000503000000020004"/>
              </a:rPr>
              <a:t>suhteessa tukipäätöksessä hyväksyttyyn suunnitelmaan. </a:t>
            </a:r>
          </a:p>
          <a:p>
            <a:pPr lvl="1"/>
            <a:r>
              <a:rPr lang="en-US" sz="1600" dirty="0" err="1">
                <a:effectLst/>
                <a:latin typeface="Inter" panose="02000503000000020004"/>
              </a:rPr>
              <a:t>Raportti</a:t>
            </a:r>
            <a:r>
              <a:rPr lang="en-US" sz="1600" dirty="0">
                <a:effectLst/>
                <a:latin typeface="Inter" panose="02000503000000020004"/>
              </a:rPr>
              <a:t> kirjoitetaan </a:t>
            </a:r>
            <a:r>
              <a:rPr lang="en-US" sz="1600" dirty="0" err="1">
                <a:effectLst/>
                <a:latin typeface="Inter" panose="02000503000000020004"/>
              </a:rPr>
              <a:t>Hyrrään</a:t>
            </a:r>
            <a:r>
              <a:rPr lang="en-US" sz="1600" dirty="0">
                <a:effectLst/>
                <a:latin typeface="Inter" panose="02000503000000020004"/>
              </a:rPr>
              <a:t> </a:t>
            </a:r>
            <a:r>
              <a:rPr lang="en-US" sz="1600" dirty="0" err="1">
                <a:effectLst/>
                <a:latin typeface="Inter" panose="02000503000000020004"/>
              </a:rPr>
              <a:t>maksuhakemuksen</a:t>
            </a:r>
            <a:r>
              <a:rPr lang="en-US" sz="1600" dirty="0">
                <a:latin typeface="Inter" panose="02000503000000020004"/>
              </a:rPr>
              <a:t> </a:t>
            </a:r>
            <a:r>
              <a:rPr lang="en-US" sz="1600" dirty="0">
                <a:effectLst/>
                <a:latin typeface="Inter" panose="02000503000000020004"/>
              </a:rPr>
              <a:t>kohtaan “Hankkeen toteuttaminen”. </a:t>
            </a:r>
            <a:endParaRPr lang="fi-FI" sz="1600" dirty="0">
              <a:latin typeface="Inter" panose="02000503000000020004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i-FI" sz="1600" dirty="0">
                <a:latin typeface="Inter" panose="02000503000000020004"/>
                <a:ea typeface="Tahoma"/>
                <a:cs typeface="Tahoma"/>
              </a:rPr>
              <a:t>Hankkeen päätyttyä laaditaan loppuraportti, joka tallennetaan viimeistään viimeisen maksuhakemuksen yhteydessä Hyrrään. Loppuraportissa kuvataan tehdyt toimenpiteet ja analysoidaan hankkeen vaikutuksia. Loppuraportti on tärkeä dokumentti, siihen kannattaa panostaa!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600" dirty="0">
                <a:latin typeface="Inter" panose="02000503000000020004"/>
                <a:ea typeface="Tahoma"/>
                <a:cs typeface="Tahoma"/>
              </a:rPr>
              <a:t>Voit laatia hankkeesta lisäksi myös erillisen vapaamuotoisen loppuraportin ja laittaa sen liitteeksi Hyrrään Loppuraportin alle.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600" dirty="0">
                <a:latin typeface="Inter" panose="02000503000000020004"/>
                <a:ea typeface="Tahoma"/>
                <a:cs typeface="Tahoma"/>
              </a:rPr>
              <a:t>Muista laittaa liitteeksi myös kuvia hankkeen toteutuksesta.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23575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2B2D4484-59F4-E84B-DE3F-DE210CDE0C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199" y="1312446"/>
            <a:ext cx="7375770" cy="444310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i-FI" sz="1700" dirty="0">
                <a:latin typeface="Inter" panose="02000503000000020004"/>
              </a:rPr>
              <a:t>Seurantatietojen toteumat on tallennettava Ruokaviraston ylläpitämään sähköiseen Hyrrä-asiointipalveluun viimeistään viimeisen maksuhakemuksen yhteydessä.</a:t>
            </a:r>
            <a:endParaRPr lang="fi-FI" sz="1700" dirty="0">
              <a:latin typeface="Inter" panose="02000503000000020004"/>
              <a:ea typeface="Tahoma"/>
              <a:cs typeface="Tahom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i-FI" sz="1700" dirty="0">
                <a:latin typeface="Inter" panose="02000503000000020004"/>
                <a:ea typeface="Tahoma"/>
                <a:cs typeface="Tahoma"/>
              </a:rPr>
              <a:t>Jos hankkeella on omia laadullisia ja määrällisiä seurantakohteita Hyrrässä seurattavien tavoitteiden lisäksi, niiden edistymistä on hyvä seurata esim. ohjausryhmän kokousten yhteydessä sekä raportoida ne loppuraportissa.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700" dirty="0">
                <a:latin typeface="Inter" panose="02000503000000020004"/>
                <a:ea typeface="Tahoma"/>
                <a:cs typeface="Tahoma"/>
              </a:rPr>
              <a:t>Lisätietoa seurantatietojen toimittamisesta löytyy Ruokaviraston sivuilta </a:t>
            </a:r>
          </a:p>
          <a:p>
            <a:pPr lvl="1"/>
            <a:r>
              <a:rPr lang="fi-FI" sz="1700" dirty="0">
                <a:latin typeface="Inter" panose="02000503000000020004"/>
                <a:ea typeface="Tahoma"/>
                <a:cs typeface="Tahoma"/>
                <a:hlinkClick r:id="rId2"/>
              </a:rPr>
              <a:t>https://www.ruokavirasto.fi/tuet/maaseudun-palvelut-ja-elinkeinojen-kehittaminen/ohjeita-hankkeen-toteuttajalle/seurantatiedot/</a:t>
            </a:r>
            <a:r>
              <a:rPr lang="fi-FI" sz="1700" dirty="0">
                <a:latin typeface="Inter" panose="02000503000000020004"/>
                <a:ea typeface="Tahoma"/>
                <a:cs typeface="Tahoma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700" kern="100" dirty="0">
                <a:effectLst/>
                <a:latin typeface="Inter" panose="02000503000000020004"/>
              </a:rPr>
              <a:t>Ruokaviraston määräys yritys- ja kehittämishanketuella rahoitettujen toimenpiteiden seurantatiedoista ja vaikuttavuutta koskevista selvityksistä.</a:t>
            </a:r>
          </a:p>
          <a:p>
            <a:pPr lvl="1"/>
            <a:r>
              <a:rPr lang="fi-FI" sz="1700" dirty="0">
                <a:latin typeface="Inter" panose="02000503000000020004"/>
                <a:ea typeface="Tahoma"/>
                <a:cs typeface="Tahoma"/>
                <a:hlinkClick r:id="rId3"/>
              </a:rPr>
              <a:t>https://www.finlex.fi/fi/viranomaiset/normi/440002/49477?search%5Btype%5D=pika&amp;search%5Bpika%5D=</a:t>
            </a:r>
            <a:endParaRPr lang="fi-FI" sz="1700" dirty="0">
              <a:latin typeface="Inter" panose="02000503000000020004"/>
              <a:ea typeface="Tahoma"/>
              <a:cs typeface="Tahoma"/>
            </a:endParaRPr>
          </a:p>
          <a:p>
            <a:endParaRPr lang="fi-FI" sz="1700" dirty="0">
              <a:latin typeface="Inter" panose="02000503000000020004"/>
              <a:ea typeface="Tahoma"/>
              <a:cs typeface="Tahoma"/>
            </a:endParaRPr>
          </a:p>
          <a:p>
            <a:pPr marL="0" indent="0">
              <a:buNone/>
            </a:pPr>
            <a:endParaRPr lang="fi-FI" sz="2600" dirty="0">
              <a:latin typeface="Tahoma"/>
              <a:ea typeface="Tahoma"/>
              <a:cs typeface="Tahoma"/>
            </a:endParaRPr>
          </a:p>
          <a:p>
            <a:pPr marL="0" indent="0">
              <a:buNone/>
            </a:pPr>
            <a:endParaRPr lang="fi-FI" sz="2600" dirty="0">
              <a:latin typeface="Tahoma"/>
              <a:ea typeface="Tahoma"/>
              <a:cs typeface="Tahoma"/>
            </a:endParaRPr>
          </a:p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CEA7FB2-747A-8008-A5DF-4771291CC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5939"/>
            <a:ext cx="10632439" cy="924861"/>
          </a:xfrm>
        </p:spPr>
        <p:txBody>
          <a:bodyPr>
            <a:normAutofit/>
          </a:bodyPr>
          <a:lstStyle/>
          <a:p>
            <a:r>
              <a:rPr lang="fi-FI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Seurantatiedot</a:t>
            </a:r>
            <a:endParaRPr lang="fi-FI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6" name="Kuva 5" descr="Kuva, joka sisältää kohteen Suorakaide, kuvakaappaus, teksti, muotoilu&#10;&#10;Kuvaus luotu automaattisesti">
            <a:extLst>
              <a:ext uri="{FF2B5EF4-FFF2-40B4-BE49-F238E27FC236}">
                <a16:creationId xmlns:a16="http://schemas.microsoft.com/office/drawing/2014/main" id="{8986737A-F9A4-2D49-5643-3F6A9C603D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0486">
            <a:off x="8258284" y="373280"/>
            <a:ext cx="3693451" cy="478475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8CD8A276-101E-1EC2-1136-8FDFD67C44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21166">
            <a:off x="9392959" y="1445078"/>
            <a:ext cx="2244441" cy="1203643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E741907B-EDCB-328C-0344-93974F7A57FE}"/>
              </a:ext>
            </a:extLst>
          </p:cNvPr>
          <p:cNvSpPr txBox="1"/>
          <p:nvPr/>
        </p:nvSpPr>
        <p:spPr>
          <a:xfrm rot="323137">
            <a:off x="9851120" y="454806"/>
            <a:ext cx="1063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latin typeface="Fave Script Bold Pro" pitchFamily="2" charset="0"/>
              </a:rPr>
              <a:t>Hyrrä</a:t>
            </a:r>
            <a:endParaRPr lang="fi-FI" sz="4000" dirty="0"/>
          </a:p>
        </p:txBody>
      </p:sp>
      <p:pic>
        <p:nvPicPr>
          <p:cNvPr id="4" name="Kuva 3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A6E87F74-2CEA-D345-8B82-870B1E83C1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7" name="Kuva 6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0B7BB759-C297-4433-DE58-CC785DBB60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49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A1115F-887D-320C-A346-0E274C441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8790" y="2220900"/>
            <a:ext cx="7097486" cy="1200005"/>
          </a:xfrm>
        </p:spPr>
        <p:txBody>
          <a:bodyPr>
            <a:normAutofit/>
          </a:bodyPr>
          <a:lstStyle/>
          <a:p>
            <a:r>
              <a:rPr lang="fi-FI" dirty="0">
                <a:latin typeface="Inter" panose="02000503000000020004" pitchFamily="2" charset="0"/>
                <a:ea typeface="Inter" panose="02000503000000020004" pitchFamily="2" charset="0"/>
              </a:rPr>
              <a:t>8. Maksatus</a:t>
            </a:r>
          </a:p>
        </p:txBody>
      </p:sp>
      <p:pic>
        <p:nvPicPr>
          <p:cNvPr id="6" name="Kuva 5" descr="Kuva, joka sisältää kohteen teksti, toimistotarvikkeet, laskin, Toimistotarvikkeet&#10;&#10;Kuvaus luotu automaattisesti">
            <a:extLst>
              <a:ext uri="{FF2B5EF4-FFF2-40B4-BE49-F238E27FC236}">
                <a16:creationId xmlns:a16="http://schemas.microsoft.com/office/drawing/2014/main" id="{69C07E08-6ADE-A778-A9DB-183B57F80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43726">
            <a:off x="4121378" y="-779331"/>
            <a:ext cx="7302042" cy="730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42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1">
            <a:extLst>
              <a:ext uri="{FF2B5EF4-FFF2-40B4-BE49-F238E27FC236}">
                <a16:creationId xmlns:a16="http://schemas.microsoft.com/office/drawing/2014/main" id="{48524A29-2D44-929F-5FF3-8DB3B206D71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39601" y="1716273"/>
            <a:ext cx="10632439" cy="411702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Tuen saajan tulee osoittaa asiakirjoilla tai muulla tuen myöntäneen viranomaisen edellyttämällä tavalla toteuttaneensa tuen kohteena olevat toimenpiteet.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Tuki maksetaan tukipäätöksellä hyväksyttyjen toimenpiteiden toteutumista vastaavina erinä.</a:t>
            </a:r>
            <a:endParaRPr lang="fi-FI" sz="1900" dirty="0">
              <a:latin typeface="Inter" panose="02000503000000020004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Tuki maksetaan ainoastaan, jos tukipäätöksessä vahvistetut toimenpiteet on toteutettu. 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Jos toteutuksessa on puutteita, tukea ei makseta lainkaan. </a:t>
            </a:r>
            <a:endParaRPr lang="fi-FI" sz="1900" dirty="0">
              <a:latin typeface="Inter" panose="02000503000000020004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Hankkeen sisällölliset muutokset eivät ole mahdollisia tuen myöntämisen jälkeen. </a:t>
            </a:r>
            <a:endParaRPr lang="fi-FI" sz="1900" dirty="0">
              <a:latin typeface="Inter" panose="02000503000000020004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Tuen saajan riskiä voidaan pienentää asettamalla tukipäätöksessä erillisiä osioita, joiden toteuduttua osa tuesta voidaan maksaa. </a:t>
            </a:r>
            <a:endParaRPr lang="fi-FI" sz="1900" dirty="0">
              <a:latin typeface="Inter" panose="02000503000000020004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Osio, jonka toteuttamisessa on puutteita, jää maksamatta.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Tuen saajan ei tarvitse esittää tilinpitoasiakirjoja kustannuksista.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Mahdollisia tuloja ei tarkastella enää maksatusvaiheessa.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Ennakkoa ei voida maksaa tuotosperusteisessa hankkeessa.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900" dirty="0">
                <a:latin typeface="Inter" panose="02000503000000020004"/>
                <a:ea typeface="Tahoma"/>
                <a:cs typeface="Tahoma"/>
              </a:rPr>
              <a:t>Investoinnin tukipäätöksen erityisehdoissa mainitusta palovakuutuksesta tulee toimittaa todistus viimeistään hankkeen ensimmäisen maksatuksen haun yhteydessä. </a:t>
            </a:r>
            <a:endParaRPr lang="fi-FI" sz="1900" dirty="0">
              <a:latin typeface="Inter" panose="02000503000000020004"/>
            </a:endParaRPr>
          </a:p>
          <a:p>
            <a:endParaRPr lang="fi-FI" dirty="0"/>
          </a:p>
        </p:txBody>
      </p:sp>
      <p:sp>
        <p:nvSpPr>
          <p:cNvPr id="5" name="Otsikko 2">
            <a:extLst>
              <a:ext uri="{FF2B5EF4-FFF2-40B4-BE49-F238E27FC236}">
                <a16:creationId xmlns:a16="http://schemas.microsoft.com/office/drawing/2014/main" id="{20E3F896-8A03-BD69-256A-5B427A12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078" y="751536"/>
            <a:ext cx="10633075" cy="785812"/>
          </a:xfrm>
        </p:spPr>
        <p:txBody>
          <a:bodyPr>
            <a:normAutofit/>
          </a:bodyPr>
          <a:lstStyle/>
          <a:p>
            <a:r>
              <a:rPr lang="fi-FI" dirty="0">
                <a:latin typeface="Inter" panose="02000503000000020004" pitchFamily="2" charset="0"/>
                <a:ea typeface="Inter" panose="02000503000000020004" pitchFamily="2" charset="0"/>
              </a:rPr>
              <a:t>Tuotosperusteisen hanketuen maksaminen</a:t>
            </a:r>
            <a:br>
              <a:rPr lang="fi-FI" dirty="0">
                <a:latin typeface="Inter" panose="02000503000000020004" pitchFamily="2" charset="0"/>
                <a:ea typeface="Inter" panose="02000503000000020004" pitchFamily="2" charset="0"/>
              </a:rPr>
            </a:br>
            <a:endParaRPr lang="fi-FI" sz="18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2" name="Kuva 1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DA982B49-D2A2-17B5-9C0C-AECA4E92C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3" name="Kuva 2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A666B78E-E73B-F60B-FAFA-4A5A5AC33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27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1">
            <a:extLst>
              <a:ext uri="{FF2B5EF4-FFF2-40B4-BE49-F238E27FC236}">
                <a16:creationId xmlns:a16="http://schemas.microsoft.com/office/drawing/2014/main" id="{74ADBC47-B963-D9B8-059A-5CF785C054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78750" y="1074087"/>
            <a:ext cx="9546763" cy="5295451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i-FI" sz="3100" dirty="0">
                <a:effectLst/>
                <a:latin typeface="Inter" panose="02000503000000020004"/>
                <a:ea typeface="Tahoma"/>
                <a:cs typeface="Tahoma"/>
              </a:rPr>
              <a:t>Maksua haetaan Ruokaviraston ylläpitämässä Hyrrä-verkkopalvelussa </a:t>
            </a:r>
            <a:r>
              <a:rPr lang="fi-FI" sz="3100" dirty="0">
                <a:effectLst/>
                <a:latin typeface="Inter" panose="02000503000000020004"/>
                <a:ea typeface="Tahoma"/>
                <a:cs typeface="Tahoma"/>
                <a:hlinkClick r:id="rId2"/>
              </a:rPr>
              <a:t>https://hyrra.ruokavirasto.fi/login.html</a:t>
            </a:r>
            <a:r>
              <a:rPr lang="fi-FI" sz="3100" dirty="0">
                <a:effectLst/>
                <a:latin typeface="Inter" panose="02000503000000020004"/>
                <a:ea typeface="Tahoma"/>
                <a:cs typeface="Tahoma"/>
              </a:rPr>
              <a:t>.</a:t>
            </a:r>
            <a:r>
              <a:rPr lang="fi-FI" sz="3100" dirty="0">
                <a:latin typeface="Inter" panose="02000503000000020004"/>
                <a:ea typeface="Tahoma"/>
                <a:cs typeface="Tahoma"/>
              </a:rPr>
              <a:t> 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3100" dirty="0">
                <a:effectLst/>
                <a:latin typeface="Inter" panose="02000503000000020004"/>
              </a:rPr>
              <a:t>Lisätietoa maksun hakemiseen löytyy Ruokaviraston sivuilta:</a:t>
            </a:r>
          </a:p>
          <a:p>
            <a:pPr lvl="2"/>
            <a:r>
              <a:rPr lang="fi-FI" sz="3100" dirty="0">
                <a:effectLst/>
                <a:latin typeface="Inter" panose="02000503000000020004"/>
              </a:rPr>
              <a:t>Hanketuet: </a:t>
            </a:r>
            <a:r>
              <a:rPr lang="fi-FI" sz="3100" dirty="0">
                <a:effectLst/>
                <a:latin typeface="Inter" panose="02000503000000020004"/>
                <a:hlinkClick r:id="rId3"/>
              </a:rPr>
              <a:t>https://www.ruokavirasto.fi/tuet/maaseudun-palvelut-ja-elinkeinojen-kehittaminen/ohjeita-hankkeen-toteuttajalle/maksun-hakeminen/</a:t>
            </a:r>
            <a:endParaRPr lang="fi-FI" sz="3100" dirty="0">
              <a:effectLst/>
              <a:latin typeface="Inter" panose="02000503000000020004"/>
            </a:endParaRPr>
          </a:p>
          <a:p>
            <a:pPr lvl="2"/>
            <a:r>
              <a:rPr lang="fi-FI" sz="3100" dirty="0">
                <a:latin typeface="Inter" panose="02000503000000020004"/>
              </a:rPr>
              <a:t>Yritystuet: </a:t>
            </a:r>
            <a:r>
              <a:rPr lang="fi-FI" sz="3100" dirty="0">
                <a:latin typeface="Inter" panose="02000503000000020004"/>
                <a:hlinkClick r:id="rId4"/>
              </a:rPr>
              <a:t>https://www.ruokavirasto.fi/tuet/maaseudun-yrittajyys/maaseudun-yritystuet/maksun-hakeminen/#tuotosperusteinen-maksuhakemus</a:t>
            </a:r>
            <a:endParaRPr lang="fi-FI" sz="3100" dirty="0">
              <a:effectLst/>
              <a:latin typeface="Inter" panose="02000503000000020004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i-FI" sz="3100" dirty="0">
                <a:effectLst/>
                <a:latin typeface="Inter" panose="02000503000000020004"/>
                <a:ea typeface="Tahoma"/>
                <a:cs typeface="Tahoma"/>
              </a:rPr>
              <a:t>Tuki maksetaan yhdessä tai useammassa erässä (kts. Tukipäätös</a:t>
            </a:r>
            <a:r>
              <a:rPr lang="fi-FI" sz="3100" dirty="0">
                <a:latin typeface="Inter" panose="02000503000000020004"/>
                <a:ea typeface="Tahoma"/>
                <a:cs typeface="Tahoma"/>
              </a:rPr>
              <a:t>) riippuen myös pienhankkeen osioiden määrästä. </a:t>
            </a:r>
            <a:endParaRPr lang="fi-FI" sz="3100" dirty="0">
              <a:effectLst/>
              <a:latin typeface="Inter" panose="02000503000000020004"/>
              <a:ea typeface="Tahoma"/>
              <a:cs typeface="Tahom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i-FI" sz="3100" dirty="0">
                <a:effectLst/>
                <a:latin typeface="Inter" panose="02000503000000020004"/>
                <a:ea typeface="Tahoma"/>
                <a:cs typeface="Tahoma"/>
              </a:rPr>
              <a:t>Loppumaksua on haettava </a:t>
            </a:r>
            <a:r>
              <a:rPr lang="fi-FI" sz="3100" b="1" u="sng" dirty="0">
                <a:effectLst/>
                <a:latin typeface="Inter" panose="02000503000000020004"/>
                <a:ea typeface="Tahoma"/>
                <a:cs typeface="Tahoma"/>
              </a:rPr>
              <a:t>neljän kuukauden</a:t>
            </a:r>
            <a:r>
              <a:rPr lang="fi-FI" sz="3100" b="1" dirty="0">
                <a:effectLst/>
                <a:latin typeface="Inter" panose="02000503000000020004"/>
                <a:ea typeface="Tahoma"/>
                <a:cs typeface="Tahoma"/>
              </a:rPr>
              <a:t> </a:t>
            </a:r>
            <a:r>
              <a:rPr lang="fi-FI" sz="3100" dirty="0">
                <a:effectLst/>
                <a:latin typeface="Inter" panose="02000503000000020004"/>
                <a:ea typeface="Tahoma"/>
                <a:cs typeface="Tahoma"/>
              </a:rPr>
              <a:t>kuluessa hankkeen </a:t>
            </a:r>
            <a:br>
              <a:rPr lang="fi-FI" sz="3100" dirty="0">
                <a:effectLst/>
                <a:latin typeface="Inter" panose="02000503000000020004"/>
                <a:ea typeface="Tahoma"/>
                <a:cs typeface="Tahoma"/>
              </a:rPr>
            </a:br>
            <a:r>
              <a:rPr lang="fi-FI" sz="3100" dirty="0">
                <a:effectLst/>
                <a:latin typeface="Inter" panose="02000503000000020004"/>
                <a:ea typeface="Tahoma"/>
                <a:cs typeface="Tahoma"/>
              </a:rPr>
              <a:t>toteuttamiselle asetetun määräajan päättymisestä.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3100" dirty="0">
                <a:latin typeface="Inter" panose="02000503000000020004"/>
                <a:ea typeface="Tahoma"/>
                <a:cs typeface="Tahoma"/>
              </a:rPr>
              <a:t>Katso maksuhakemukseen liitettävät selvitykset</a:t>
            </a:r>
            <a:r>
              <a:rPr lang="fi-FI" sz="3100" dirty="0">
                <a:effectLst/>
                <a:latin typeface="Inter" panose="02000503000000020004"/>
                <a:ea typeface="Tahoma"/>
                <a:cs typeface="Tahoma"/>
              </a:rPr>
              <a:t> ja </a:t>
            </a:r>
            <a:r>
              <a:rPr lang="fi-FI" sz="3100" dirty="0">
                <a:latin typeface="Inter" panose="02000503000000020004"/>
                <a:ea typeface="Tahoma"/>
                <a:cs typeface="Tahoma"/>
              </a:rPr>
              <a:t>tilinpitoasiakirjat Ruokaviraston</a:t>
            </a:r>
            <a:r>
              <a:rPr lang="fi-FI" sz="3100" dirty="0">
                <a:effectLst/>
                <a:latin typeface="Inter" panose="02000503000000020004"/>
                <a:ea typeface="Tahoma"/>
                <a:cs typeface="Tahoma"/>
              </a:rPr>
              <a:t> </a:t>
            </a:r>
            <a:r>
              <a:rPr lang="fi-FI" sz="3100" dirty="0">
                <a:latin typeface="Inter" panose="02000503000000020004"/>
                <a:ea typeface="Tahoma"/>
                <a:cs typeface="Tahoma"/>
              </a:rPr>
              <a:t>määräyksestä</a:t>
            </a:r>
          </a:p>
          <a:p>
            <a:pPr marL="742950" lvl="1" indent="-285750">
              <a:buFont typeface="Arial"/>
              <a:buChar char="•"/>
            </a:pPr>
            <a:r>
              <a:rPr lang="fi-FI" sz="3100" dirty="0">
                <a:latin typeface="Inter" panose="02000503000000020004"/>
                <a:ea typeface="Tahoma"/>
                <a:cs typeface="Tahoma"/>
              </a:rPr>
              <a:t>kehittämishanketuen</a:t>
            </a:r>
            <a:r>
              <a:rPr lang="fi-FI" sz="3100" dirty="0">
                <a:effectLst/>
                <a:latin typeface="Inter" panose="02000503000000020004"/>
                <a:ea typeface="Tahoma"/>
                <a:cs typeface="Tahoma"/>
              </a:rPr>
              <a:t> maksun hakemisesta (nro 19/2023)</a:t>
            </a:r>
            <a:r>
              <a:rPr lang="fi-FI" sz="3100" dirty="0">
                <a:latin typeface="Inter" panose="02000503000000020004"/>
                <a:ea typeface="Tahoma"/>
                <a:cs typeface="Tahoma"/>
              </a:rPr>
              <a:t> </a:t>
            </a:r>
            <a:r>
              <a:rPr lang="fi-FI" sz="3100" dirty="0">
                <a:latin typeface="Inter" panose="02000503000000020004"/>
                <a:ea typeface="Tahoma"/>
                <a:cs typeface="Tahoma"/>
                <a:hlinkClick r:id="rId5"/>
              </a:rPr>
              <a:t>https://www.finlex.fi/fi/viranomaiset/normi/440002/50260</a:t>
            </a:r>
            <a:r>
              <a:rPr lang="fi-FI" sz="3100" dirty="0">
                <a:latin typeface="Inter" panose="02000503000000020004"/>
                <a:ea typeface="Tahoma"/>
                <a:cs typeface="Tahoma"/>
              </a:rPr>
              <a:t> </a:t>
            </a:r>
          </a:p>
          <a:p>
            <a:pPr marL="742950" lvl="1" indent="-285750">
              <a:buFont typeface="Arial"/>
              <a:buChar char="•"/>
            </a:pPr>
            <a:r>
              <a:rPr lang="fi-FI" sz="3100" dirty="0">
                <a:latin typeface="Inter" panose="02000503000000020004"/>
                <a:ea typeface="Tahoma"/>
                <a:cs typeface="Tahoma"/>
              </a:rPr>
              <a:t>tai yritystukien osalta (18/2023) </a:t>
            </a:r>
            <a:r>
              <a:rPr lang="fi-FI" sz="3100" dirty="0">
                <a:latin typeface="Inter" panose="02000503000000020004"/>
                <a:ea typeface="Tahoma"/>
                <a:cs typeface="Tahoma"/>
                <a:hlinkClick r:id="rId6"/>
              </a:rPr>
              <a:t>https://www.finlex.fi/fi/viranomaiset/normi/440002/50261?search%5Btype%5D=pika&amp;search%5Bpika%5D=</a:t>
            </a:r>
            <a:endParaRPr lang="fi-FI" sz="3100" dirty="0">
              <a:latin typeface="Inter" panose="02000503000000020004"/>
              <a:ea typeface="Tahoma"/>
              <a:cs typeface="Tahoma"/>
            </a:endParaRPr>
          </a:p>
          <a:p>
            <a:pPr marL="285750" indent="-285750">
              <a:buFont typeface="Arial"/>
              <a:buChar char="•"/>
            </a:pPr>
            <a:endParaRPr lang="fi-FI" sz="3100" dirty="0">
              <a:latin typeface="Inter" panose="02000503000000020004"/>
              <a:ea typeface="Tahoma"/>
              <a:cs typeface="Tahoma"/>
            </a:endParaRPr>
          </a:p>
          <a:p>
            <a:pPr marL="285750" indent="-285750">
              <a:buFont typeface="Arial"/>
              <a:buChar char="•"/>
            </a:pPr>
            <a:endParaRPr lang="fi-FI" dirty="0">
              <a:latin typeface="Tahoma"/>
              <a:ea typeface="Tahoma"/>
              <a:cs typeface="Tahom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800" dirty="0">
              <a:effectLst/>
              <a:latin typeface="Tahoma"/>
              <a:ea typeface="Tahoma"/>
              <a:cs typeface="Tahoma"/>
            </a:endParaRPr>
          </a:p>
        </p:txBody>
      </p:sp>
      <p:sp>
        <p:nvSpPr>
          <p:cNvPr id="5" name="Otsikko 2">
            <a:extLst>
              <a:ext uri="{FF2B5EF4-FFF2-40B4-BE49-F238E27FC236}">
                <a16:creationId xmlns:a16="http://schemas.microsoft.com/office/drawing/2014/main" id="{98EC7A8C-EF2A-099A-DB9F-488265ACF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750" y="256914"/>
            <a:ext cx="10632439" cy="785813"/>
          </a:xfrm>
        </p:spPr>
        <p:txBody>
          <a:bodyPr/>
          <a:lstStyle/>
          <a:p>
            <a:r>
              <a:rPr lang="fi-FI" dirty="0">
                <a:latin typeface="Inter" panose="02000503000000020004"/>
              </a:rPr>
              <a:t>Maksatuksen hakeminen</a:t>
            </a:r>
          </a:p>
        </p:txBody>
      </p:sp>
      <p:pic>
        <p:nvPicPr>
          <p:cNvPr id="2" name="Kuva 1" descr="Kuva, joka sisältää kohteen Suorakaide, kuvakaappaus, teksti, muotoilu&#10;&#10;Kuvaus luotu automaattisesti">
            <a:extLst>
              <a:ext uri="{FF2B5EF4-FFF2-40B4-BE49-F238E27FC236}">
                <a16:creationId xmlns:a16="http://schemas.microsoft.com/office/drawing/2014/main" id="{412B9457-9B2F-E8C8-84E2-11FCA1E591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60486">
            <a:off x="9784507" y="37515"/>
            <a:ext cx="2265510" cy="283188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F7FC93CA-5996-6F58-9239-2AF91EEF99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93405">
            <a:off x="10089014" y="451919"/>
            <a:ext cx="1650669" cy="1699578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495A19AC-4E77-059C-EAA2-75EB4E2CEFE9}"/>
              </a:ext>
            </a:extLst>
          </p:cNvPr>
          <p:cNvSpPr txBox="1"/>
          <p:nvPr/>
        </p:nvSpPr>
        <p:spPr>
          <a:xfrm rot="323137">
            <a:off x="10688716" y="57442"/>
            <a:ext cx="735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>
                <a:latin typeface="Fave Script Bold Pro" pitchFamily="2" charset="0"/>
              </a:rPr>
              <a:t>Hyrrä</a:t>
            </a:r>
            <a:endParaRPr lang="fi-FI" sz="2400" dirty="0"/>
          </a:p>
        </p:txBody>
      </p:sp>
      <p:pic>
        <p:nvPicPr>
          <p:cNvPr id="6" name="Kuva 5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04CFB6BB-BBBF-9629-2892-CCFF1D7072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8" name="Kuva 7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4F8A1C86-B859-4343-15D2-CE18A62753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905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Kaaviokuva 1">
            <a:extLst>
              <a:ext uri="{FF2B5EF4-FFF2-40B4-BE49-F238E27FC236}">
                <a16:creationId xmlns:a16="http://schemas.microsoft.com/office/drawing/2014/main" id="{FDCD8B2C-CF6F-B346-21C3-099C3097C3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6964885"/>
              </p:ext>
            </p:extLst>
          </p:nvPr>
        </p:nvGraphicFramePr>
        <p:xfrm>
          <a:off x="244115" y="1491744"/>
          <a:ext cx="11703770" cy="4421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tsikko 2">
            <a:extLst>
              <a:ext uri="{FF2B5EF4-FFF2-40B4-BE49-F238E27FC236}">
                <a16:creationId xmlns:a16="http://schemas.microsoft.com/office/drawing/2014/main" id="{193C9B3B-8CB3-10C8-7050-4BA8AFEEF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49" y="427244"/>
            <a:ext cx="10632439" cy="785813"/>
          </a:xfrm>
        </p:spPr>
        <p:txBody>
          <a:bodyPr>
            <a:normAutofit/>
          </a:bodyPr>
          <a:lstStyle/>
          <a:p>
            <a:r>
              <a:rPr lang="fi-FI" dirty="0">
                <a:latin typeface="Inter" panose="02000503000000020004" pitchFamily="2" charset="0"/>
                <a:ea typeface="Inter" panose="02000503000000020004" pitchFamily="2" charset="0"/>
              </a:rPr>
              <a:t>9. Tuen maksamisen edellytykset</a:t>
            </a:r>
          </a:p>
        </p:txBody>
      </p:sp>
      <p:pic>
        <p:nvPicPr>
          <p:cNvPr id="6" name="Kuva 5" descr="Kuva, joka sisältää kohteen Grafiikka, symboli, graafinen suunnittelu, clipart&#10;&#10;Kuvaus luotu automaattisesti">
            <a:extLst>
              <a:ext uri="{FF2B5EF4-FFF2-40B4-BE49-F238E27FC236}">
                <a16:creationId xmlns:a16="http://schemas.microsoft.com/office/drawing/2014/main" id="{035A4B9D-972E-3331-B7F1-4912CED29E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7481" y="1491744"/>
            <a:ext cx="1497962" cy="1497962"/>
          </a:xfrm>
          <a:prstGeom prst="rect">
            <a:avLst/>
          </a:prstGeom>
        </p:spPr>
      </p:pic>
      <p:pic>
        <p:nvPicPr>
          <p:cNvPr id="8" name="Kuva 7" descr="Kuva, joka sisältää kohteen kannettava tietokone, tietokone, kukka, kuvakaappaus&#10;&#10;Kuvaus luotu automaattisesti">
            <a:extLst>
              <a:ext uri="{FF2B5EF4-FFF2-40B4-BE49-F238E27FC236}">
                <a16:creationId xmlns:a16="http://schemas.microsoft.com/office/drawing/2014/main" id="{0B537EDE-3FA4-55C7-65D8-D11F3196FA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18698" y="1501367"/>
            <a:ext cx="1461181" cy="1461181"/>
          </a:xfrm>
          <a:prstGeom prst="rect">
            <a:avLst/>
          </a:prstGeom>
        </p:spPr>
      </p:pic>
      <p:pic>
        <p:nvPicPr>
          <p:cNvPr id="12" name="Kuva 11" descr="Kuva, joka sisältää kohteen Grafiikka, clipart, graafinen suunnittelu, animaatio&#10;&#10;Kuvaus luotu automaattisesti">
            <a:extLst>
              <a:ext uri="{FF2B5EF4-FFF2-40B4-BE49-F238E27FC236}">
                <a16:creationId xmlns:a16="http://schemas.microsoft.com/office/drawing/2014/main" id="{B46F1F9D-4BA5-E535-D9AC-BBDB2B4A32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409" y="1491744"/>
            <a:ext cx="1393949" cy="1393949"/>
          </a:xfrm>
          <a:prstGeom prst="rect">
            <a:avLst/>
          </a:prstGeom>
        </p:spPr>
      </p:pic>
      <p:pic>
        <p:nvPicPr>
          <p:cNvPr id="3" name="Kuva 2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D219C30E-78FE-48B5-846F-9F9F315E38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4" name="Kuva 3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51A10EDC-12EB-5E57-AC74-150E0A1C77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7AC518FB-3915-4CC4-6419-06CE2F1BA8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05208" y="1685172"/>
            <a:ext cx="853514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1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05980B18-756F-2F4C-697B-3B4D88C31A5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60254" y="1458972"/>
            <a:ext cx="7778761" cy="450467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i-FI" sz="1600" b="0" i="0" u="none" strike="noStrike" baseline="0" dirty="0">
                <a:solidFill>
                  <a:srgbClr val="000000"/>
                </a:solidFill>
                <a:latin typeface="Inter" panose="02000503000000020004"/>
              </a:rPr>
              <a:t>Tuen saajan on pidettävä tuettavasta toimenpiteestä kirjaa.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600" dirty="0">
                <a:latin typeface="Inter" panose="02000503000000020004"/>
              </a:rPr>
              <a:t>Kirjanpitolain (1336/1997) ja hyvän kirjanpitotavan mukainen kirjanpito.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600" b="0" i="0" u="none" strike="noStrike" baseline="0" dirty="0">
                <a:solidFill>
                  <a:srgbClr val="000000"/>
                </a:solidFill>
                <a:latin typeface="Inter" panose="02000503000000020004"/>
              </a:rPr>
              <a:t>Kirjanpito on järjestettävä osaksi tuen saajan kirjanpitoa siten, että tuettavan toimenpiteen kirjanpito voidaan vaikeudetta tunnistaa ja erottaa muusta kirjanpidosta</a:t>
            </a:r>
            <a:endParaRPr lang="fi-FI" sz="1600" dirty="0">
              <a:latin typeface="Inter" panose="02000503000000020004"/>
            </a:endParaRPr>
          </a:p>
          <a:p>
            <a:pPr lvl="1"/>
            <a:r>
              <a:rPr lang="fi-FI" sz="1600" dirty="0">
                <a:latin typeface="Inter" panose="02000503000000020004"/>
                <a:ea typeface="Tahoma"/>
                <a:cs typeface="Tahoma"/>
              </a:rPr>
              <a:t>Hankkeella oma kustannuspaikka ja/tai erillinen kirjanpidon tili.</a:t>
            </a:r>
            <a:r>
              <a:rPr lang="fi-FI" sz="1800" dirty="0">
                <a:latin typeface="Inter" panose="02000503000000020004"/>
                <a:ea typeface="Tahoma"/>
                <a:cs typeface="Tahoma"/>
              </a:rPr>
              <a:t>	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600" b="1" dirty="0">
                <a:latin typeface="Inter" panose="02000503000000020004"/>
              </a:rPr>
              <a:t>Kirjanpitoa ei liitetä maksatushakemukseen. 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E60D3F6A-20AA-6D81-5039-9B4751320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253" y="654127"/>
            <a:ext cx="10632439" cy="785813"/>
          </a:xfrm>
        </p:spPr>
        <p:txBody>
          <a:bodyPr>
            <a:normAutofit/>
          </a:bodyPr>
          <a:lstStyle/>
          <a:p>
            <a:r>
              <a:rPr lang="fi-FI" sz="4000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10. Kirjanpito</a:t>
            </a:r>
            <a:endParaRPr lang="fi-FI" sz="40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4E23687A-6FDE-384E-9500-D41EE586D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6795" y="1907818"/>
            <a:ext cx="3523681" cy="2490785"/>
          </a:xfrm>
          <a:prstGeom prst="rect">
            <a:avLst/>
          </a:prstGeom>
        </p:spPr>
      </p:pic>
      <p:pic>
        <p:nvPicPr>
          <p:cNvPr id="4" name="Kuva 3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7CEB7346-B54D-3BEB-35B5-FE84B2749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5" name="Kuva 4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EAE6BF7E-94D4-4D5C-290E-DD512CA86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60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1">
            <a:extLst>
              <a:ext uri="{FF2B5EF4-FFF2-40B4-BE49-F238E27FC236}">
                <a16:creationId xmlns:a16="http://schemas.microsoft.com/office/drawing/2014/main" id="{5024EE03-1462-A804-A6D8-4488EB70ED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6472" y="1548063"/>
            <a:ext cx="7666704" cy="36615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fi-FI" sz="18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R="130630" algn="l">
              <a:buFont typeface="Wingdings" panose="05000000000000000000" pitchFamily="2" charset="2"/>
              <a:buChar char="ü"/>
            </a:pPr>
            <a:r>
              <a:rPr lang="fi-FI" sz="1800" b="1" i="0" u="none" strike="noStrike" baseline="0" dirty="0">
                <a:latin typeface="Inter" panose="02000503000000020004"/>
              </a:rPr>
              <a:t>Käytettävä kustannusmalli</a:t>
            </a:r>
            <a:endParaRPr lang="fi-FI" sz="1800" b="0" i="0" u="none" strike="noStrike" baseline="0" dirty="0">
              <a:latin typeface="Inter" panose="02000503000000020004"/>
            </a:endParaRPr>
          </a:p>
          <a:p>
            <a:pPr lvl="1"/>
            <a:r>
              <a:rPr lang="fi-FI" b="0" i="0" u="none" strike="noStrike" baseline="0" dirty="0">
                <a:latin typeface="Inter" panose="02000503000000020004"/>
              </a:rPr>
              <a:t>Tosiasialliset kustannukset</a:t>
            </a:r>
          </a:p>
          <a:p>
            <a:pPr lvl="1"/>
            <a:r>
              <a:rPr lang="fi-FI" b="0" i="0" u="none" strike="noStrike" baseline="0" dirty="0">
                <a:latin typeface="Inter" panose="02000503000000020004"/>
              </a:rPr>
              <a:t>Laskennalliset kustannukset 19 %</a:t>
            </a:r>
          </a:p>
          <a:p>
            <a:pPr lvl="1"/>
            <a:r>
              <a:rPr lang="fi-FI" b="0" i="0" u="none" strike="noStrike" baseline="0" dirty="0">
                <a:latin typeface="Inter" panose="02000503000000020004"/>
              </a:rPr>
              <a:t>Laskennalliset kustannukset 40 %</a:t>
            </a:r>
          </a:p>
          <a:p>
            <a:pPr marL="0" indent="0" algn="l">
              <a:buNone/>
            </a:pPr>
            <a:endParaRPr lang="fi-FI" sz="1800" b="0" i="0" u="none" strike="noStrike" baseline="0" dirty="0">
              <a:solidFill>
                <a:srgbClr val="000000"/>
              </a:solidFill>
              <a:latin typeface="Inter" panose="02000503000000020004"/>
            </a:endParaRPr>
          </a:p>
          <a:p>
            <a:pPr marR="129010" algn="l">
              <a:buFont typeface="Wingdings" panose="05000000000000000000" pitchFamily="2" charset="2"/>
              <a:buChar char="ü"/>
            </a:pPr>
            <a:r>
              <a:rPr lang="fi-FI" sz="1800" b="1" i="0" u="none" strike="noStrike" baseline="0" dirty="0">
                <a:latin typeface="Inter" panose="02000503000000020004"/>
              </a:rPr>
              <a:t>Käytettävä tuen maksutapa – pienhankkeissa aina tuotosperusteinen</a:t>
            </a:r>
            <a:endParaRPr lang="fi-FI" sz="1800" b="0" i="0" u="none" strike="noStrike" baseline="0" dirty="0">
              <a:latin typeface="Inter" panose="02000503000000020004"/>
            </a:endParaRPr>
          </a:p>
          <a:p>
            <a:pPr lvl="1"/>
            <a:r>
              <a:rPr lang="fi-FI" b="1" i="0" u="none" strike="noStrike" baseline="0" dirty="0">
                <a:latin typeface="Inter" panose="02000503000000020004"/>
              </a:rPr>
              <a:t>Tuotosperusteinen</a:t>
            </a:r>
            <a:r>
              <a:rPr lang="fi-FI" b="0" i="0" u="none" strike="noStrike" baseline="0" dirty="0">
                <a:latin typeface="Inter" panose="02000503000000020004"/>
              </a:rPr>
              <a:t> (kertakorvaus)</a:t>
            </a:r>
          </a:p>
          <a:p>
            <a:pPr marL="0" marR="0" indent="0" algn="l">
              <a:buNone/>
            </a:pPr>
            <a:endParaRPr lang="fi-FI" sz="1800" b="0" i="0" u="none" strike="noStrike" baseline="0" dirty="0">
              <a:latin typeface="Tahoma" panose="020B0604030504040204" pitchFamily="34" charset="0"/>
            </a:endParaRPr>
          </a:p>
        </p:txBody>
      </p:sp>
      <p:sp>
        <p:nvSpPr>
          <p:cNvPr id="5" name="Otsikko 2">
            <a:extLst>
              <a:ext uri="{FF2B5EF4-FFF2-40B4-BE49-F238E27FC236}">
                <a16:creationId xmlns:a16="http://schemas.microsoft.com/office/drawing/2014/main" id="{DF926F1E-0F35-2BD7-87DB-59225A659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72" y="602059"/>
            <a:ext cx="10707770" cy="785813"/>
          </a:xfrm>
        </p:spPr>
        <p:txBody>
          <a:bodyPr>
            <a:noAutofit/>
          </a:bodyPr>
          <a:lstStyle/>
          <a:p>
            <a:pPr algn="l"/>
            <a:r>
              <a:rPr lang="fi-FI" dirty="0"/>
              <a:t> </a:t>
            </a:r>
            <a:br>
              <a:rPr lang="fi-FI" b="0" i="0" u="none" strike="noStrike" baseline="0" dirty="0">
                <a:solidFill>
                  <a:srgbClr val="000000"/>
                </a:solidFill>
                <a:latin typeface="Inter" panose="02000503000000020004"/>
              </a:rPr>
            </a:br>
            <a:r>
              <a:rPr lang="fi-FI" i="0" u="none" strike="noStrike" baseline="0" dirty="0">
                <a:solidFill>
                  <a:srgbClr val="000000"/>
                </a:solidFill>
                <a:latin typeface="Inter" panose="02000503000000020004"/>
              </a:rPr>
              <a:t>11. </a:t>
            </a:r>
            <a:r>
              <a:rPr lang="fi-FI" b="1" i="0" u="none" strike="noStrike" baseline="0" dirty="0">
                <a:latin typeface="Inter" panose="02000503000000020004"/>
              </a:rPr>
              <a:t>Kustannusmallit ja tuenmaksutavat hanketuet</a:t>
            </a:r>
            <a:br>
              <a:rPr lang="fi-FI" b="1" i="0" u="none" strike="noStrike" baseline="0" dirty="0"/>
            </a:br>
            <a:endParaRPr lang="fi-FI" dirty="0"/>
          </a:p>
        </p:txBody>
      </p:sp>
      <p:sp>
        <p:nvSpPr>
          <p:cNvPr id="2" name="Ellipsi 1">
            <a:extLst>
              <a:ext uri="{FF2B5EF4-FFF2-40B4-BE49-F238E27FC236}">
                <a16:creationId xmlns:a16="http://schemas.microsoft.com/office/drawing/2014/main" id="{6C6E043C-A812-48EA-4B59-DB45FCCF4B0E}"/>
              </a:ext>
            </a:extLst>
          </p:cNvPr>
          <p:cNvSpPr/>
          <p:nvPr/>
        </p:nvSpPr>
        <p:spPr>
          <a:xfrm>
            <a:off x="8162867" y="1653162"/>
            <a:ext cx="3764280" cy="3764280"/>
          </a:xfrm>
          <a:prstGeom prst="ellipse">
            <a:avLst/>
          </a:prstGeom>
          <a:solidFill>
            <a:srgbClr val="F892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3" name="Kuva 2" descr="Kuva, joka sisältää kohteen teksti, toimistotarvikkeet, laskin, Toimistotarvikkeet&#10;&#10;Kuvaus luotu automaattisesti">
            <a:extLst>
              <a:ext uri="{FF2B5EF4-FFF2-40B4-BE49-F238E27FC236}">
                <a16:creationId xmlns:a16="http://schemas.microsoft.com/office/drawing/2014/main" id="{891F8B9A-2300-4E4E-96D2-99BC7B08E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44250">
            <a:off x="8208351" y="1683489"/>
            <a:ext cx="3703625" cy="3703625"/>
          </a:xfrm>
          <a:prstGeom prst="rect">
            <a:avLst/>
          </a:prstGeom>
        </p:spPr>
      </p:pic>
      <p:pic>
        <p:nvPicPr>
          <p:cNvPr id="6" name="Kuva 5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A250395F-D7DB-9489-2954-C09A584CF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7" name="Kuva 6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A1072B85-BB40-268B-1DAA-8EED01520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414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A532E00A-148D-464A-34F0-0C61B652C9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3236"/>
            <a:ext cx="10632439" cy="4664363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1B7D946-F0DB-5FFC-5D65-22FAE67AF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34" y="295495"/>
            <a:ext cx="10632439" cy="785813"/>
          </a:xfrm>
        </p:spPr>
        <p:txBody>
          <a:bodyPr>
            <a:normAutofit fontScale="90000"/>
          </a:bodyPr>
          <a:lstStyle/>
          <a:p>
            <a:br>
              <a:rPr lang="fi-FI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fi-FI" sz="3300" b="1" i="0" u="none" strike="noStrike" baseline="0" dirty="0">
                <a:latin typeface="Inter" panose="02000503000000020004"/>
              </a:rPr>
              <a:t>Kustannusmallit eri hanketyypeissä</a:t>
            </a:r>
            <a:br>
              <a:rPr lang="fi-FI" b="1" i="0" u="none" strike="noStrike" baseline="0" dirty="0">
                <a:latin typeface="Tahoma" panose="020B0604030504040204" pitchFamily="34" charset="0"/>
              </a:rPr>
            </a:b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071DAB1-E46A-012C-CAAC-C738CF651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09" y="901520"/>
            <a:ext cx="10974332" cy="4877481"/>
          </a:xfrm>
          <a:prstGeom prst="rect">
            <a:avLst/>
          </a:prstGeom>
        </p:spPr>
      </p:pic>
      <p:pic>
        <p:nvPicPr>
          <p:cNvPr id="4" name="Kuva 3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DC13E4CA-FAA6-D276-EC19-DE43B7BF4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6" name="Kuva 5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DEC452B8-27BC-46C4-A37B-266566123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13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i 1">
            <a:extLst>
              <a:ext uri="{FF2B5EF4-FFF2-40B4-BE49-F238E27FC236}">
                <a16:creationId xmlns:a16="http://schemas.microsoft.com/office/drawing/2014/main" id="{BB179AD5-2266-24B6-45F2-4570F9123B7C}"/>
              </a:ext>
            </a:extLst>
          </p:cNvPr>
          <p:cNvSpPr/>
          <p:nvPr/>
        </p:nvSpPr>
        <p:spPr>
          <a:xfrm>
            <a:off x="162760" y="1186628"/>
            <a:ext cx="4484741" cy="448474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85314719-8E30-D90C-2473-5027C4ED4A0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46237" y="1394311"/>
            <a:ext cx="7215730" cy="406937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>
              <a:latin typeface="Inter" panose="02000503000000020004"/>
              <a:ea typeface="Tahoma"/>
              <a:cs typeface="Tahoma"/>
            </a:endParaRPr>
          </a:p>
          <a:p>
            <a:endParaRPr lang="fi-FI" dirty="0">
              <a:latin typeface="Inter" panose="02000503000000020004"/>
              <a:ea typeface="Tahoma"/>
              <a:cs typeface="Tahoma"/>
            </a:endParaRPr>
          </a:p>
          <a:p>
            <a:endParaRPr lang="fi-FI" dirty="0">
              <a:latin typeface="Inter" panose="02000503000000020004"/>
              <a:ea typeface="Tahoma"/>
              <a:cs typeface="Tahoma"/>
            </a:endParaRPr>
          </a:p>
          <a:p>
            <a:r>
              <a:rPr lang="fi-FI" dirty="0">
                <a:latin typeface="Inter" panose="02000503000000020004"/>
                <a:ea typeface="Tahoma"/>
                <a:cs typeface="Tahoma"/>
              </a:rPr>
              <a:t>Kun hankkeelle myönnetään tukea </a:t>
            </a:r>
            <a:r>
              <a:rPr lang="fi-FI" b="1" dirty="0">
                <a:latin typeface="Inter" panose="02000503000000020004"/>
                <a:ea typeface="Tahoma"/>
                <a:cs typeface="Tahoma"/>
              </a:rPr>
              <a:t>tosiasiallisten</a:t>
            </a:r>
            <a:r>
              <a:rPr lang="fi-FI" dirty="0">
                <a:latin typeface="Inter" panose="02000503000000020004"/>
                <a:ea typeface="Tahoma"/>
                <a:cs typeface="Tahoma"/>
              </a:rPr>
              <a:t> hyväksyttävien </a:t>
            </a:r>
            <a:r>
              <a:rPr lang="fi-FI" b="1" dirty="0">
                <a:latin typeface="Inter" panose="02000503000000020004"/>
                <a:ea typeface="Tahoma"/>
                <a:cs typeface="Tahoma"/>
              </a:rPr>
              <a:t>kustannusten</a:t>
            </a:r>
            <a:r>
              <a:rPr lang="fi-FI" dirty="0">
                <a:latin typeface="Inter" panose="02000503000000020004"/>
                <a:ea typeface="Tahoma"/>
                <a:cs typeface="Tahoma"/>
              </a:rPr>
              <a:t> perusteella, kustannusten tulee olla todennettavissa tuen myöntäneen viranomaisen edellyttämällä tavalla. </a:t>
            </a:r>
          </a:p>
          <a:p>
            <a:pPr marL="0" indent="0">
              <a:buNone/>
            </a:pPr>
            <a:endParaRPr lang="fi-FI" dirty="0">
              <a:latin typeface="Inter" panose="02000503000000020004"/>
            </a:endParaRPr>
          </a:p>
          <a:p>
            <a:endParaRPr lang="fi-FI" dirty="0">
              <a:latin typeface="Calibri"/>
              <a:ea typeface="Tahoma"/>
              <a:cs typeface="Calibri"/>
            </a:endParaRPr>
          </a:p>
          <a:p>
            <a:endParaRPr lang="fi-FI" dirty="0">
              <a:latin typeface="Tahoma"/>
              <a:ea typeface="Tahoma"/>
              <a:cs typeface="Tahoma"/>
            </a:endParaRP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022FF414-DB5D-0F03-A788-234DC9247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62" y="3036093"/>
            <a:ext cx="10632439" cy="785813"/>
          </a:xfrm>
        </p:spPr>
        <p:txBody>
          <a:bodyPr>
            <a:noAutofit/>
          </a:bodyPr>
          <a:lstStyle/>
          <a:p>
            <a:r>
              <a:rPr lang="fi-FI" sz="4000" dirty="0">
                <a:latin typeface="Inter" panose="02000503000000020004" pitchFamily="2" charset="0"/>
                <a:ea typeface="Inter" panose="02000503000000020004" pitchFamily="2" charset="0"/>
              </a:rPr>
              <a:t>Tosiasialliset </a:t>
            </a:r>
            <a:br>
              <a:rPr lang="fi-FI" sz="4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fi-FI" sz="4000" dirty="0">
                <a:latin typeface="Inter" panose="02000503000000020004" pitchFamily="2" charset="0"/>
                <a:ea typeface="Inter" panose="02000503000000020004" pitchFamily="2" charset="0"/>
              </a:rPr>
              <a:t>kustannukset </a:t>
            </a:r>
          </a:p>
        </p:txBody>
      </p:sp>
      <p:pic>
        <p:nvPicPr>
          <p:cNvPr id="3" name="Kuva 2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E9FEDC9E-B5E3-4D8D-F376-C8E2861E9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6" name="Kuva 5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DA746463-5A98-9B29-6E6F-BB64EFFBC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366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Suorakaide, kuvakaappaus, teksti, muotoilu&#10;&#10;Kuvaus luotu automaattisesti">
            <a:extLst>
              <a:ext uri="{FF2B5EF4-FFF2-40B4-BE49-F238E27FC236}">
                <a16:creationId xmlns:a16="http://schemas.microsoft.com/office/drawing/2014/main" id="{C3AFCB23-5741-AE5A-4061-21B428BAE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680" y="503267"/>
            <a:ext cx="4695427" cy="6082789"/>
          </a:xfrm>
          <a:prstGeom prst="rect">
            <a:avLst/>
          </a:prstGeom>
        </p:spPr>
      </p:pic>
      <p:sp>
        <p:nvSpPr>
          <p:cNvPr id="4" name="Tekstin paikkamerkki 1">
            <a:extLst>
              <a:ext uri="{FF2B5EF4-FFF2-40B4-BE49-F238E27FC236}">
                <a16:creationId xmlns:a16="http://schemas.microsoft.com/office/drawing/2014/main" id="{90112BF9-A837-1E55-7DEB-C30D8B51232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2064" y="1244876"/>
            <a:ext cx="7168616" cy="500181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i-FI" sz="1600" dirty="0">
                <a:latin typeface="Inter" panose="02000503000000020004"/>
                <a:ea typeface="Tahoma"/>
                <a:cs typeface="Tahoma"/>
              </a:rPr>
              <a:t>Laskennallisina kustannuksina voidaan hyväksyä 19 % hankkeen hyväksyttävistä </a:t>
            </a:r>
            <a:r>
              <a:rPr lang="fi-FI" sz="1600" b="1" dirty="0">
                <a:latin typeface="Inter" panose="02000503000000020004"/>
                <a:ea typeface="Tahoma"/>
                <a:cs typeface="Tahoma"/>
              </a:rPr>
              <a:t>henkilöstökulujen ja ostopalvelujen yhteenlasketuista</a:t>
            </a:r>
            <a:r>
              <a:rPr lang="fi-FI" sz="1600" dirty="0">
                <a:latin typeface="Inter" panose="02000503000000020004"/>
                <a:ea typeface="Tahoma"/>
                <a:cs typeface="Tahoma"/>
              </a:rPr>
              <a:t> kustannuksista.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600" dirty="0">
                <a:latin typeface="Inter" panose="02000503000000020004"/>
                <a:ea typeface="Tahoma"/>
                <a:cs typeface="Tahoma"/>
              </a:rPr>
              <a:t>Hankkeen henkilöstökuluina hyväksytään </a:t>
            </a:r>
            <a:r>
              <a:rPr lang="fi-FI" sz="1600" b="1" dirty="0">
                <a:latin typeface="Inter" panose="02000503000000020004"/>
                <a:ea typeface="Tahoma"/>
                <a:cs typeface="Tahoma"/>
              </a:rPr>
              <a:t>työssäoloajan palkka </a:t>
            </a:r>
            <a:r>
              <a:rPr lang="fi-FI" sz="1600" dirty="0">
                <a:latin typeface="Inter" panose="02000503000000020004"/>
                <a:ea typeface="Tahoma"/>
                <a:cs typeface="Tahoma"/>
              </a:rPr>
              <a:t>ilman sivukuluja.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600" dirty="0">
                <a:latin typeface="Inter" panose="02000503000000020004"/>
                <a:ea typeface="Tahoma"/>
                <a:cs typeface="Tahoma"/>
              </a:rPr>
              <a:t>Lisäksi henkilöstökuihin hyväksytään laskennallisesti 39 % työssäoloajan palkasta. </a:t>
            </a:r>
            <a:br>
              <a:rPr lang="fi-FI" sz="1600" dirty="0">
                <a:latin typeface="Inter" panose="02000503000000020004"/>
                <a:ea typeface="Tahoma"/>
                <a:cs typeface="Tahoma"/>
              </a:rPr>
            </a:br>
            <a:r>
              <a:rPr lang="fi-FI" sz="1600" dirty="0">
                <a:latin typeface="Inter" panose="02000503000000020004"/>
                <a:ea typeface="Tahoma"/>
                <a:cs typeface="Tahoma"/>
              </a:rPr>
              <a:t>Laskennallinen henkilöstökulu sisältää loma-ajan palkan, lomarahan sekä </a:t>
            </a:r>
            <a:br>
              <a:rPr lang="fi-FI" sz="1600" dirty="0">
                <a:latin typeface="Inter" panose="02000503000000020004"/>
                <a:ea typeface="Tahoma"/>
                <a:cs typeface="Tahoma"/>
              </a:rPr>
            </a:br>
            <a:r>
              <a:rPr lang="fi-FI" sz="1600" dirty="0">
                <a:latin typeface="Inter" panose="02000503000000020004"/>
                <a:ea typeface="Tahoma"/>
                <a:cs typeface="Tahoma"/>
              </a:rPr>
              <a:t>lakisääteiset palkan sivukulut. 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600" dirty="0">
                <a:latin typeface="Inter" panose="02000503000000020004"/>
                <a:ea typeface="Tahoma"/>
                <a:cs typeface="Tahoma"/>
              </a:rPr>
              <a:t>Laskennallisiin (välilliset) kustannuksiin sisältyvät (hankeVNA 27 §):</a:t>
            </a:r>
          </a:p>
          <a:p>
            <a:pPr lvl="1"/>
            <a:r>
              <a:rPr lang="fi-FI" sz="1600" dirty="0">
                <a:latin typeface="Inter" panose="02000503000000020004"/>
                <a:ea typeface="Tahoma"/>
                <a:cs typeface="Tahoma"/>
              </a:rPr>
              <a:t>hankehenkilöstön matkakustannukset</a:t>
            </a:r>
          </a:p>
          <a:p>
            <a:pPr lvl="1"/>
            <a:r>
              <a:rPr lang="fi-FI" sz="1600" dirty="0">
                <a:latin typeface="Inter" panose="02000503000000020004"/>
                <a:ea typeface="Tahoma"/>
                <a:cs typeface="Tahoma"/>
              </a:rPr>
              <a:t>toimitilakustannukset</a:t>
            </a:r>
          </a:p>
          <a:p>
            <a:pPr lvl="1"/>
            <a:r>
              <a:rPr lang="fi-FI" sz="1600" dirty="0">
                <a:latin typeface="Inter" panose="02000503000000020004"/>
                <a:ea typeface="Tahoma"/>
                <a:cs typeface="Tahoma"/>
              </a:rPr>
              <a:t>kone- ja laitekulut</a:t>
            </a:r>
          </a:p>
          <a:p>
            <a:pPr lvl="1"/>
            <a:r>
              <a:rPr lang="fi-FI" sz="1600" dirty="0">
                <a:latin typeface="Inter" panose="02000503000000020004"/>
                <a:ea typeface="Tahoma"/>
                <a:cs typeface="Tahoma"/>
              </a:rPr>
              <a:t>ohjelmistokulut</a:t>
            </a:r>
          </a:p>
          <a:p>
            <a:pPr lvl="1"/>
            <a:r>
              <a:rPr lang="fi-FI" sz="1600" dirty="0">
                <a:latin typeface="Inter" panose="02000503000000020004"/>
                <a:ea typeface="Tahoma"/>
                <a:cs typeface="Tahoma"/>
              </a:rPr>
              <a:t>toimistokulut</a:t>
            </a:r>
          </a:p>
          <a:p>
            <a:pPr lvl="1"/>
            <a:r>
              <a:rPr lang="fi-FI" sz="1600" dirty="0">
                <a:latin typeface="Inter" panose="02000503000000020004"/>
                <a:ea typeface="Tahoma"/>
                <a:cs typeface="Tahoma"/>
              </a:rPr>
              <a:t>koulutuskulut</a:t>
            </a:r>
          </a:p>
          <a:p>
            <a:pPr lvl="1"/>
            <a:r>
              <a:rPr lang="fi-FI" sz="1600" dirty="0">
                <a:latin typeface="Inter" panose="02000503000000020004"/>
                <a:ea typeface="Tahoma"/>
                <a:cs typeface="Tahoma"/>
              </a:rPr>
              <a:t>työterveyskulut </a:t>
            </a:r>
            <a:endParaRPr lang="fi-FI" sz="1600" dirty="0">
              <a:latin typeface="Inter" panose="02000503000000020004"/>
            </a:endParaRPr>
          </a:p>
          <a:p>
            <a:pPr lvl="1"/>
            <a:r>
              <a:rPr lang="fi-FI" sz="1600" dirty="0">
                <a:latin typeface="Inter" panose="02000503000000020004"/>
                <a:ea typeface="Tahoma"/>
                <a:cs typeface="Tahoma"/>
              </a:rPr>
              <a:t>hankkeen tarjoilukustannukset, jotka itse hankittu.</a:t>
            </a:r>
          </a:p>
          <a:p>
            <a:pPr lvl="1"/>
            <a:r>
              <a:rPr lang="fi-FI" sz="1600" dirty="0">
                <a:latin typeface="Inter" panose="02000503000000020004"/>
                <a:ea typeface="Tahoma"/>
                <a:cs typeface="Tahoma"/>
              </a:rPr>
              <a:t>vastuuvakuutukset.</a:t>
            </a:r>
          </a:p>
        </p:txBody>
      </p:sp>
      <p:sp>
        <p:nvSpPr>
          <p:cNvPr id="5" name="Otsikko 2">
            <a:extLst>
              <a:ext uri="{FF2B5EF4-FFF2-40B4-BE49-F238E27FC236}">
                <a16:creationId xmlns:a16="http://schemas.microsoft.com/office/drawing/2014/main" id="{34B1BB3D-27BF-856A-0E5E-239ACD510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4" y="314994"/>
            <a:ext cx="10632439" cy="785813"/>
          </a:xfrm>
        </p:spPr>
        <p:txBody>
          <a:bodyPr>
            <a:normAutofit/>
          </a:bodyPr>
          <a:lstStyle/>
          <a:p>
            <a:r>
              <a:rPr lang="fi-FI" sz="2900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 </a:t>
            </a:r>
            <a:r>
              <a:rPr lang="fi-FI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Laskennalliset kustannukset 19 % (Flat rate)</a:t>
            </a:r>
            <a:endParaRPr lang="fi-FI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6" name="Kuva 5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E965A567-3CE2-3AC4-56F2-2F743A8D8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7" name="Kuva 6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D8B6FAF9-AD31-E891-4B3C-926E97769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F9453183-14E3-CFB7-CADA-A584987244AE}"/>
              </a:ext>
            </a:extLst>
          </p:cNvPr>
          <p:cNvSpPr txBox="1"/>
          <p:nvPr/>
        </p:nvSpPr>
        <p:spPr>
          <a:xfrm>
            <a:off x="8284028" y="1662315"/>
            <a:ext cx="36684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>
                <a:latin typeface="Arial Narrow" panose="020B0606020202030204" pitchFamily="34" charset="0"/>
              </a:rPr>
              <a:t>Työssäoloajan palkat 		10 000 €</a:t>
            </a:r>
          </a:p>
          <a:p>
            <a:endParaRPr lang="fi-FI" sz="1600" b="1" dirty="0">
              <a:latin typeface="Arial Narrow" panose="020B0606020202030204" pitchFamily="34" charset="0"/>
            </a:endParaRPr>
          </a:p>
          <a:p>
            <a:r>
              <a:rPr lang="fi-FI" sz="1600" b="1" dirty="0">
                <a:latin typeface="Arial Narrow" panose="020B0606020202030204" pitchFamily="34" charset="0"/>
              </a:rPr>
              <a:t>Palkkojen laskennallinen </a:t>
            </a:r>
            <a:br>
              <a:rPr lang="fi-FI" sz="1600" b="1" dirty="0">
                <a:latin typeface="Arial Narrow" panose="020B0606020202030204" pitchFamily="34" charset="0"/>
              </a:rPr>
            </a:br>
            <a:r>
              <a:rPr lang="fi-FI" sz="1600" b="1" dirty="0">
                <a:latin typeface="Arial Narrow" panose="020B0606020202030204" pitchFamily="34" charset="0"/>
              </a:rPr>
              <a:t>osuus 39 %			  3 900 €</a:t>
            </a:r>
          </a:p>
          <a:p>
            <a:endParaRPr lang="fi-FI" sz="1600" b="1" dirty="0">
              <a:latin typeface="Arial Narrow" panose="020B0606020202030204" pitchFamily="34" charset="0"/>
            </a:endParaRPr>
          </a:p>
          <a:p>
            <a:r>
              <a:rPr lang="fi-FI" sz="1600" b="1" dirty="0">
                <a:latin typeface="Arial Narrow" panose="020B0606020202030204" pitchFamily="34" charset="0"/>
              </a:rPr>
              <a:t>Ostopalvelut		10 000 €</a:t>
            </a:r>
          </a:p>
          <a:p>
            <a:endParaRPr lang="fi-FI" sz="1600" b="1" dirty="0">
              <a:latin typeface="Arial Narrow" panose="020B0606020202030204" pitchFamily="34" charset="0"/>
            </a:endParaRPr>
          </a:p>
          <a:p>
            <a:r>
              <a:rPr lang="fi-FI" sz="1600" b="1" dirty="0">
                <a:latin typeface="Arial Narrow" panose="020B0606020202030204" pitchFamily="34" charset="0"/>
              </a:rPr>
              <a:t>Yhteensä 			23 900 €</a:t>
            </a:r>
          </a:p>
          <a:p>
            <a:endParaRPr lang="fi-FI" sz="1600" b="1" dirty="0">
              <a:latin typeface="Arial Narrow" panose="020B0606020202030204" pitchFamily="34" charset="0"/>
            </a:endParaRPr>
          </a:p>
          <a:p>
            <a:r>
              <a:rPr lang="fi-FI" sz="1600" b="1" dirty="0" err="1">
                <a:latin typeface="Arial Narrow" panose="020B0606020202030204" pitchFamily="34" charset="0"/>
              </a:rPr>
              <a:t>Flatrate</a:t>
            </a:r>
            <a:r>
              <a:rPr lang="fi-FI" sz="1600" b="1" dirty="0">
                <a:latin typeface="Arial Narrow" panose="020B0606020202030204" pitchFamily="34" charset="0"/>
              </a:rPr>
              <a:t> 19 %		 4 541 €</a:t>
            </a:r>
          </a:p>
          <a:p>
            <a:endParaRPr lang="fi-FI" sz="1600" b="1" dirty="0">
              <a:latin typeface="Arial Narrow" panose="020B0606020202030204" pitchFamily="34" charset="0"/>
            </a:endParaRPr>
          </a:p>
          <a:p>
            <a:r>
              <a:rPr lang="fi-FI" sz="1600" b="1" dirty="0">
                <a:latin typeface="Arial Narrow" panose="020B0606020202030204" pitchFamily="34" charset="0"/>
              </a:rPr>
              <a:t>Muut kustannukset		 1 000 €</a:t>
            </a:r>
          </a:p>
          <a:p>
            <a:endParaRPr lang="fi-FI" sz="1600" b="1" dirty="0">
              <a:latin typeface="Arial Narrow" panose="020B0606020202030204" pitchFamily="34" charset="0"/>
            </a:endParaRPr>
          </a:p>
          <a:p>
            <a:r>
              <a:rPr lang="fi-FI" sz="1600" b="1" dirty="0">
                <a:latin typeface="Arial Narrow" panose="020B0606020202030204" pitchFamily="34" charset="0"/>
              </a:rPr>
              <a:t>Kustannukset yhteensä	29 441€</a:t>
            </a:r>
          </a:p>
          <a:p>
            <a:endParaRPr lang="fi-FI" sz="1600" dirty="0">
              <a:latin typeface="Baguet Script" panose="020F0502020204030204" pitchFamily="2" charset="0"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9E4906FA-45C9-9C27-6FC0-E5558B72D769}"/>
              </a:ext>
            </a:extLst>
          </p:cNvPr>
          <p:cNvSpPr txBox="1"/>
          <p:nvPr/>
        </p:nvSpPr>
        <p:spPr>
          <a:xfrm>
            <a:off x="9387830" y="728848"/>
            <a:ext cx="2035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latin typeface="Fave Script Bold Pro" pitchFamily="2" charset="0"/>
              </a:rPr>
              <a:t>Esimerkki</a:t>
            </a:r>
            <a:endParaRPr lang="fi-FI" sz="4000" dirty="0"/>
          </a:p>
        </p:txBody>
      </p:sp>
    </p:spTree>
    <p:extLst>
      <p:ext uri="{BB962C8B-B14F-4D97-AF65-F5344CB8AC3E}">
        <p14:creationId xmlns:p14="http://schemas.microsoft.com/office/powerpoint/2010/main" val="2584282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2">
            <a:extLst>
              <a:ext uri="{FF2B5EF4-FFF2-40B4-BE49-F238E27FC236}">
                <a16:creationId xmlns:a16="http://schemas.microsoft.com/office/drawing/2014/main" id="{D1849DC2-337D-DBA9-17F7-0D3B1C18E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55" y="116633"/>
            <a:ext cx="10632439" cy="649995"/>
          </a:xfrm>
        </p:spPr>
        <p:txBody>
          <a:bodyPr>
            <a:normAutofit/>
          </a:bodyPr>
          <a:lstStyle/>
          <a:p>
            <a:r>
              <a:rPr lang="fi-FI" sz="2900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 Laskennalliset kustannukset 19 % (Flat rate)</a:t>
            </a:r>
            <a:endParaRPr lang="fi-FI" sz="29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98B4A6B9-73F1-6C2D-B5D9-2D14EE3644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937652"/>
              </p:ext>
            </p:extLst>
          </p:nvPr>
        </p:nvGraphicFramePr>
        <p:xfrm>
          <a:off x="603537" y="703385"/>
          <a:ext cx="10440114" cy="549961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151067">
                  <a:extLst>
                    <a:ext uri="{9D8B030D-6E8A-4147-A177-3AD203B41FA5}">
                      <a16:colId xmlns:a16="http://schemas.microsoft.com/office/drawing/2014/main" val="3993379310"/>
                    </a:ext>
                  </a:extLst>
                </a:gridCol>
                <a:gridCol w="5289047">
                  <a:extLst>
                    <a:ext uri="{9D8B030D-6E8A-4147-A177-3AD203B41FA5}">
                      <a16:colId xmlns:a16="http://schemas.microsoft.com/office/drawing/2014/main" val="614626702"/>
                    </a:ext>
                  </a:extLst>
                </a:gridCol>
              </a:tblGrid>
              <a:tr h="338284">
                <a:tc>
                  <a:txBody>
                    <a:bodyPr/>
                    <a:lstStyle/>
                    <a:p>
                      <a:r>
                        <a:rPr lang="fi-FI" sz="1600" dirty="0"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Välittömät kustannukset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600" dirty="0"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Välilliset kustannukset = laskennalliset kustannukset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823384"/>
                  </a:ext>
                </a:extLst>
              </a:tr>
              <a:tr h="1706795">
                <a:tc>
                  <a:txBody>
                    <a:bodyPr/>
                    <a:lstStyle/>
                    <a:p>
                      <a:r>
                        <a:rPr lang="fi-FI" sz="105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Henkilöstökustannukset (palkat + loma-ajan palkat, lomarahat ja palkkojen sivukukut)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Palkkakustannukset, jotka aiheutuvat hankkeen toteutuksesta ja jotka voidaan osoittaa kuuluvan hankkeelle tuntikirjanpidon avulla.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Palkkakustannuksilla tarkoitetaan työstä maksettavaa korvausta, loma-ajan palkkaa, lomarahaa sekä edellä mainittuihin eriin kohdistuvia työnantajan pakollisia sivukulumaksuja. Työnantajan vapaaehtoisia sivukulumaksuja ei huomioida.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Palkkiot, jotka aiheutuvat hankkeen toteutuksesta. Esim. luento-, koulutus- ja esiintymispalkkiot tai ohjausryhmän kokouksen perusteella maksettavat palkkiot.</a:t>
                      </a:r>
                      <a:endParaRPr lang="fi-FI" sz="1050" strike="sngStrike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050" b="1" kern="12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Hankehenkilöstön matkakustannukset ja koulutukset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i-FI" sz="1050" kern="12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Hankehenkilöstön kotimaan- ja ulkomaanmatkojen kustannukset esimerkiksi kilometrikorvaukset, päivärahat, leasing-autot, matkaliput (juna, linja-auto, lentokone, taksikulut) sekä majoituskulut.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kern="12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Osallistumismaksut koulutuksiin ja seminaareihin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i-FI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3495715"/>
                  </a:ext>
                </a:extLst>
              </a:tr>
              <a:tr h="1237812">
                <a:tc>
                  <a:txBody>
                    <a:bodyPr/>
                    <a:lstStyle/>
                    <a:p>
                      <a:r>
                        <a:rPr lang="fi-FI" sz="1050" b="1" kern="12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Ostopalvelut</a:t>
                      </a:r>
                      <a:r>
                        <a:rPr lang="fi-FI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fi-FI" sz="1050" strike="sngStrike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Hankkeen toteuttamista varten hankittavat ostopalvelut esimerkiksi markkinointi- ja viestintäpalvelut, kirjanpitopalvelut, erilaiset asiantuntijapalvelut, hanketilaisuuksien ulkopuolisten laskuttamat vuokra-, tarjoilu*- ja muut järjestelykustannukset, kotimaan- ja ulkomaan opintomatkat.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fi-FI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i-FI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*</a:t>
                      </a:r>
                      <a:r>
                        <a:rPr lang="fi-FI" sz="800" kern="12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Omien tilojen ulkopuolella järjestettävien tilaisuuksien tarjoilukustannukset, esim. koulutustilaisuuksissa.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50" b="1" kern="12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Toimitilakustannukset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i-FI" sz="1050" kern="12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Hankkeen toteuttajan päivittäisessä käytössä olevien toimitilojen vuokrakustannukset, vastikkeet sekä toimitiloihin liittyvät ylläpito/huoltokustannukset kuten sähkö, siivous, vartiointi, vakuutukset sekä korjaukset ja huoltotoimenpiteet. 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7601058"/>
                  </a:ext>
                </a:extLst>
              </a:tr>
              <a:tr h="123012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50" b="1" kern="12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Muut välittömät kulut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0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Hankeen sisällölliseen toteuttamiseen tarvittavat materiaalit, tarvikkeet ja pienhankinnat sekä mahdolliset muut kustannukset, jotka eivät kuulu välillisin kustannuksiin. </a:t>
                      </a:r>
                      <a:endParaRPr lang="fi-FI" sz="105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50" b="1" kern="12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IT-laite ja –ohjelmistokulut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050" kern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Hankehenkilöstön käytössä olevat kone- ja laitehankinnat esimerkiksi tietokoneet, puhelimet, monitoimilaitteet.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050" kern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Hankkeen toteuttajan päivittäisessä käytössä olevat ohjelmistokulut esimerkiksi tietojärjestelmä- ja tietoturvalisenssit, ohjelmistojen lisenssit ja palvelintilan kustannukset. </a:t>
                      </a:r>
                    </a:p>
                    <a:p>
                      <a:endParaRPr lang="fi-FI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9717192"/>
                  </a:ext>
                </a:extLst>
              </a:tr>
              <a:tr h="745762">
                <a:tc v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i-FI" sz="1050" b="1" kern="12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Muut hankkeen toteuttajan toimintaan liittyvät yleiset kustannukset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050" kern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Esimerkiksi posti- ja kopiokulut, kahvituskulut*, toimistotarvikkeet, työterveyshuolto ja tyky-toiminta, vastuuvakuutukset</a:t>
                      </a:r>
                      <a:endParaRPr lang="fi-FI" sz="1050" kern="120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fi-FI" sz="1100" kern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*</a:t>
                      </a:r>
                      <a:r>
                        <a:rPr lang="fi-FI" sz="800" kern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Itse järjestettävien kokouksien kahvitukset (esim. ohjausryhmän tarjoilut).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0875857"/>
                  </a:ext>
                </a:extLst>
              </a:tr>
            </a:tbl>
          </a:graphicData>
        </a:graphic>
      </p:graphicFrame>
      <p:sp>
        <p:nvSpPr>
          <p:cNvPr id="6" name="Tekstiruutu 5">
            <a:extLst>
              <a:ext uri="{FF2B5EF4-FFF2-40B4-BE49-F238E27FC236}">
                <a16:creationId xmlns:a16="http://schemas.microsoft.com/office/drawing/2014/main" id="{399D3B49-FE9B-6815-0FCE-C64B734E177D}"/>
              </a:ext>
            </a:extLst>
          </p:cNvPr>
          <p:cNvSpPr txBox="1"/>
          <p:nvPr/>
        </p:nvSpPr>
        <p:spPr>
          <a:xfrm rot="16200000">
            <a:off x="10327807" y="4675492"/>
            <a:ext cx="24172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Lähde: Ruokavirasto</a:t>
            </a:r>
          </a:p>
        </p:txBody>
      </p:sp>
      <p:pic>
        <p:nvPicPr>
          <p:cNvPr id="2" name="Kuva 1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0604D2D0-02E9-0ABC-FAFD-6B26ACF8B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3" name="Kuva 2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FD8B8BF1-ECD5-E93E-66ED-8F979E201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489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1">
            <a:extLst>
              <a:ext uri="{FF2B5EF4-FFF2-40B4-BE49-F238E27FC236}">
                <a16:creationId xmlns:a16="http://schemas.microsoft.com/office/drawing/2014/main" id="{5024EE03-1462-A804-A6D8-4488EB70ED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3986" y="1330786"/>
            <a:ext cx="7340137" cy="393678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i-FI" sz="1800" dirty="0">
                <a:latin typeface="Inter" panose="02000503000000020004"/>
                <a:ea typeface="Tahoma"/>
                <a:cs typeface="Tahoma"/>
              </a:rPr>
              <a:t>Laskennallisia kustannuksia voidaan hyväksyä 40 % hankkeen hyväksyttävistä </a:t>
            </a:r>
            <a:r>
              <a:rPr lang="fi-FI" sz="1800" b="1" dirty="0">
                <a:latin typeface="Inter" panose="02000503000000020004"/>
                <a:ea typeface="Tahoma"/>
                <a:cs typeface="Tahoma"/>
              </a:rPr>
              <a:t>henkilöstökuluista</a:t>
            </a:r>
            <a:r>
              <a:rPr lang="fi-FI" sz="1800" dirty="0">
                <a:latin typeface="Inter" panose="02000503000000020004"/>
                <a:ea typeface="Tahoma"/>
                <a:cs typeface="Tahoma"/>
              </a:rPr>
              <a:t>. </a:t>
            </a:r>
            <a:endParaRPr lang="fi-FI" sz="1800" dirty="0">
              <a:latin typeface="Inter" panose="02000503000000020004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i-FI" sz="1800" dirty="0">
                <a:latin typeface="Inter" panose="02000503000000020004"/>
                <a:ea typeface="Tahoma"/>
                <a:cs typeface="Calibri"/>
              </a:rPr>
              <a:t>Hankkeen henkilöstökuluina hyväksytään </a:t>
            </a:r>
            <a:r>
              <a:rPr lang="fi-FI" sz="1800" b="1" u="sng" dirty="0">
                <a:latin typeface="Inter" panose="02000503000000020004"/>
                <a:ea typeface="Tahoma"/>
                <a:cs typeface="Calibri"/>
              </a:rPr>
              <a:t>työssäoloajan palkka </a:t>
            </a:r>
            <a:r>
              <a:rPr lang="fi-FI" sz="1800" dirty="0">
                <a:latin typeface="Inter" panose="02000503000000020004"/>
                <a:ea typeface="Tahoma"/>
                <a:cs typeface="Calibri"/>
              </a:rPr>
              <a:t>ilman sivukuluja.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800" dirty="0">
                <a:latin typeface="Inter" panose="02000503000000020004"/>
                <a:ea typeface="Tahoma"/>
                <a:cs typeface="Tahoma"/>
              </a:rPr>
              <a:t>Lisäksi henkilöstökuihin hyväksytään laskennallisesti 39 % työssäoloajan palkasta</a:t>
            </a:r>
            <a:r>
              <a:rPr lang="fi-FI" sz="1800" dirty="0">
                <a:latin typeface="Inter" panose="02000503000000020004"/>
                <a:ea typeface="Tahoma"/>
                <a:cs typeface="Calibri"/>
              </a:rPr>
              <a:t>. Laskennallinen henkilöstökulu sisältää loma-ajan palkan, lomarahan sekä lakisääteiset palkan sivukulut. </a:t>
            </a:r>
            <a:endParaRPr lang="fi-FI" sz="1800" dirty="0">
              <a:latin typeface="Inter" panose="02000503000000020004"/>
              <a:ea typeface="Tahoma"/>
              <a:cs typeface="Tahom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i-FI" sz="1800" dirty="0">
                <a:latin typeface="Inter" panose="02000503000000020004"/>
                <a:ea typeface="Tahoma"/>
                <a:cs typeface="Tahoma"/>
              </a:rPr>
              <a:t>Laskennallisiin kustannuksiin sisältyvät kaikki muut hankkeen kustannukset kuin henkilöstökustannukset eikä niitä haeta maksuun todellisiin kustannuksin perustuen.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sz="1800" dirty="0">
                <a:latin typeface="Inter" panose="02000503000000020004"/>
                <a:ea typeface="Tahoma"/>
                <a:cs typeface="Tahoma"/>
              </a:rPr>
              <a:t>Laskennalliset kustannukset 40 % mallissa vastikkeeton työ sisältyy kustannuksissa laskennallisiin kustannuksiin ja rahoituksessa yksityiseen rahoitukseen.</a:t>
            </a:r>
          </a:p>
        </p:txBody>
      </p:sp>
      <p:sp>
        <p:nvSpPr>
          <p:cNvPr id="5" name="Otsikko 2">
            <a:extLst>
              <a:ext uri="{FF2B5EF4-FFF2-40B4-BE49-F238E27FC236}">
                <a16:creationId xmlns:a16="http://schemas.microsoft.com/office/drawing/2014/main" id="{DF926F1E-0F35-2BD7-87DB-59225A659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986" y="477769"/>
            <a:ext cx="7666704" cy="785813"/>
          </a:xfrm>
        </p:spPr>
        <p:txBody>
          <a:bodyPr>
            <a:noAutofit/>
          </a:bodyPr>
          <a:lstStyle/>
          <a:p>
            <a:r>
              <a:rPr lang="fi-FI" sz="2900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 Laskennalliset kustannukset 40 % (Flat rate)</a:t>
            </a:r>
            <a:endParaRPr lang="fi-FI" sz="29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6" name="Kuva 5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55E5EEC4-73FC-FFC8-83CC-E7738A7EC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7" name="Kuva 6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9196EF71-4DE4-BE5D-EEB7-8E7C8A0D14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  <p:pic>
        <p:nvPicPr>
          <p:cNvPr id="8" name="Kuva 7" descr="Kuva, joka sisältää kohteen Suorakaide, kuvakaappaus, teksti, muotoilu&#10;&#10;Kuvaus luotu automaattisesti">
            <a:extLst>
              <a:ext uri="{FF2B5EF4-FFF2-40B4-BE49-F238E27FC236}">
                <a16:creationId xmlns:a16="http://schemas.microsoft.com/office/drawing/2014/main" id="{A404EA4C-77A8-95FC-2947-1AB7CFDC8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230" y="-62790"/>
            <a:ext cx="4496074" cy="5824533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37212B11-EBE8-19B2-782E-315430836A2F}"/>
              </a:ext>
            </a:extLst>
          </p:cNvPr>
          <p:cNvSpPr txBox="1"/>
          <p:nvPr/>
        </p:nvSpPr>
        <p:spPr>
          <a:xfrm>
            <a:off x="8479971" y="1096257"/>
            <a:ext cx="36684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>
                <a:latin typeface="Arial Narrow" panose="020B0606020202030204" pitchFamily="34" charset="0"/>
              </a:rPr>
              <a:t>Työssäoloajan palkat 		10 000 €</a:t>
            </a:r>
          </a:p>
          <a:p>
            <a:endParaRPr lang="fi-FI" sz="1600" b="1" dirty="0">
              <a:latin typeface="Arial Narrow" panose="020B0606020202030204" pitchFamily="34" charset="0"/>
            </a:endParaRPr>
          </a:p>
          <a:p>
            <a:r>
              <a:rPr lang="fi-FI" sz="1600" b="1" dirty="0">
                <a:latin typeface="Arial Narrow" panose="020B0606020202030204" pitchFamily="34" charset="0"/>
              </a:rPr>
              <a:t>Palkkojen laskennallinen </a:t>
            </a:r>
            <a:br>
              <a:rPr lang="fi-FI" sz="1600" b="1" dirty="0">
                <a:latin typeface="Arial Narrow" panose="020B0606020202030204" pitchFamily="34" charset="0"/>
              </a:rPr>
            </a:br>
            <a:r>
              <a:rPr lang="fi-FI" sz="1600" b="1" dirty="0">
                <a:latin typeface="Arial Narrow" panose="020B0606020202030204" pitchFamily="34" charset="0"/>
              </a:rPr>
              <a:t>osuus 39 %			  3 900 €</a:t>
            </a:r>
          </a:p>
          <a:p>
            <a:endParaRPr lang="fi-FI" sz="1600" b="1" dirty="0">
              <a:latin typeface="Arial Narrow" panose="020B0606020202030204" pitchFamily="34" charset="0"/>
            </a:endParaRPr>
          </a:p>
          <a:p>
            <a:r>
              <a:rPr lang="fi-FI" sz="1600" b="1" dirty="0">
                <a:latin typeface="Arial Narrow" panose="020B0606020202030204" pitchFamily="34" charset="0"/>
              </a:rPr>
              <a:t>Yhteensä 			13 900 €</a:t>
            </a:r>
          </a:p>
          <a:p>
            <a:endParaRPr lang="fi-FI" sz="1600" b="1" dirty="0">
              <a:latin typeface="Arial Narrow" panose="020B0606020202030204" pitchFamily="34" charset="0"/>
            </a:endParaRPr>
          </a:p>
          <a:p>
            <a:r>
              <a:rPr lang="fi-FI" sz="1600" b="1" dirty="0" err="1">
                <a:latin typeface="Arial Narrow" panose="020B0606020202030204" pitchFamily="34" charset="0"/>
              </a:rPr>
              <a:t>Flatrate</a:t>
            </a:r>
            <a:r>
              <a:rPr lang="fi-FI" sz="1600" b="1" dirty="0">
                <a:latin typeface="Arial Narrow" panose="020B0606020202030204" pitchFamily="34" charset="0"/>
              </a:rPr>
              <a:t> 40 %		  5 560 €</a:t>
            </a:r>
          </a:p>
          <a:p>
            <a:endParaRPr lang="fi-FI" sz="1600" b="1" dirty="0">
              <a:latin typeface="Arial Narrow" panose="020B0606020202030204" pitchFamily="34" charset="0"/>
            </a:endParaRPr>
          </a:p>
          <a:p>
            <a:r>
              <a:rPr lang="fi-FI" sz="1600" b="1" dirty="0">
                <a:latin typeface="Arial Narrow" panose="020B0606020202030204" pitchFamily="34" charset="0"/>
              </a:rPr>
              <a:t>Kustannukset yhteensä	19 460€</a:t>
            </a:r>
          </a:p>
          <a:p>
            <a:endParaRPr lang="fi-FI" sz="1600" dirty="0">
              <a:latin typeface="Baguet Script" panose="020F0502020204030204" pitchFamily="2" charset="0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405119A-1EA6-C4E1-590E-38203CB55083}"/>
              </a:ext>
            </a:extLst>
          </p:cNvPr>
          <p:cNvSpPr txBox="1"/>
          <p:nvPr/>
        </p:nvSpPr>
        <p:spPr>
          <a:xfrm>
            <a:off x="9583773" y="162790"/>
            <a:ext cx="2035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latin typeface="Fave Script Bold Pro" pitchFamily="2" charset="0"/>
              </a:rPr>
              <a:t>Esimerkki</a:t>
            </a:r>
            <a:endParaRPr lang="fi-FI" sz="4000" dirty="0"/>
          </a:p>
        </p:txBody>
      </p:sp>
    </p:spTree>
    <p:extLst>
      <p:ext uri="{BB962C8B-B14F-4D97-AF65-F5344CB8AC3E}">
        <p14:creationId xmlns:p14="http://schemas.microsoft.com/office/powerpoint/2010/main" val="38403146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2">
            <a:extLst>
              <a:ext uri="{FF2B5EF4-FFF2-40B4-BE49-F238E27FC236}">
                <a16:creationId xmlns:a16="http://schemas.microsoft.com/office/drawing/2014/main" id="{17F1EFF3-C196-68F7-8A0D-63D5DB3ED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363" y="492104"/>
            <a:ext cx="10632439" cy="785813"/>
          </a:xfrm>
        </p:spPr>
        <p:txBody>
          <a:bodyPr>
            <a:normAutofit/>
          </a:bodyPr>
          <a:lstStyle/>
          <a:p>
            <a:r>
              <a:rPr lang="fi-FI" sz="2900" dirty="0">
                <a:latin typeface="Inter" panose="02000503000000020004" pitchFamily="2" charset="0"/>
                <a:ea typeface="Inter" panose="02000503000000020004" pitchFamily="2" charset="0"/>
                <a:cs typeface="Tahoma"/>
              </a:rPr>
              <a:t> Laskennalliset kustannukset 40 % (Flat rate)</a:t>
            </a:r>
            <a:endParaRPr lang="fi-FI" sz="29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90C6B6B4-78DB-43B0-DC05-F84421561E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9908"/>
              </p:ext>
            </p:extLst>
          </p:nvPr>
        </p:nvGraphicFramePr>
        <p:xfrm>
          <a:off x="721363" y="1278784"/>
          <a:ext cx="11028453" cy="430518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437830">
                  <a:extLst>
                    <a:ext uri="{9D8B030D-6E8A-4147-A177-3AD203B41FA5}">
                      <a16:colId xmlns:a16="http://schemas.microsoft.com/office/drawing/2014/main" val="3993379310"/>
                    </a:ext>
                  </a:extLst>
                </a:gridCol>
                <a:gridCol w="5590623">
                  <a:extLst>
                    <a:ext uri="{9D8B030D-6E8A-4147-A177-3AD203B41FA5}">
                      <a16:colId xmlns:a16="http://schemas.microsoft.com/office/drawing/2014/main" val="614626702"/>
                    </a:ext>
                  </a:extLst>
                </a:gridCol>
              </a:tblGrid>
              <a:tr h="498495">
                <a:tc>
                  <a:txBody>
                    <a:bodyPr/>
                    <a:lstStyle/>
                    <a:p>
                      <a:r>
                        <a:rPr lang="fi-FI" sz="1600" dirty="0"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Välittömät kustannukset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i-FI" sz="1600" b="1" i="0" u="none" strike="noStrike" noProof="0" dirty="0">
                          <a:solidFill>
                            <a:srgbClr val="FFFFFF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Välilliset</a:t>
                      </a:r>
                      <a:r>
                        <a:rPr lang="fi-FI" sz="1600" dirty="0">
                          <a:latin typeface="Inter" panose="02000503000000020004" pitchFamily="2" charset="0"/>
                          <a:ea typeface="Inter" panose="02000503000000020004" pitchFamily="2" charset="0"/>
                        </a:rPr>
                        <a:t> kustannukset = laskennalliset kustannukset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823384"/>
                  </a:ext>
                </a:extLst>
              </a:tr>
              <a:tr h="3806691">
                <a:tc>
                  <a:txBody>
                    <a:bodyPr/>
                    <a:lstStyle/>
                    <a:p>
                      <a:br>
                        <a:rPr lang="fi-FI" sz="14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fi-FI" sz="14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Henkilöstökustannukset (palkat + loma-ajan palkat, lomarahat ja palkkojen sivukukut)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Palkkakustannukset, jotka aiheutuvat hankkeen toteutuksesta ja jotka voidaan osoittaa kuuluvan hankkeelle tuntikirjanpidon avulla. 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Palkkakustannuksilla tarkoitetaan työstä maksettavaa korvausta, loma-ajan palkkaa, lomarahaa sekä edellä mainittuihin eriin kohdistuvia työnantajan pakollisia sivukulumaksuja. Työnantajan vapaaehtoisia sivukulumaksuja ei huomioida. 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Palkkiot, jotka aiheutuvat hankkeen toteutuksesta. Esim. luento-, koulutus- ja esiintymispalkkiot tai ohjausryhmän kokouksen perusteella maksettavat palkkiot.</a:t>
                      </a:r>
                      <a:br>
                        <a:rPr lang="fi-FI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fi-FI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fi-FI" sz="1200" strike="sngStrike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br>
                        <a:rPr lang="fi-FI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i-FI" sz="1400" b="1" kern="120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Kaikki muut hankkeen toteuttamisesta aiheutuvat kustannukset kuin henkilöstökustannukset. </a:t>
                      </a:r>
                      <a:r>
                        <a:rPr lang="fi-FI" sz="1400" b="1" kern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Sis. Vastikkeeton työ. 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3495715"/>
                  </a:ext>
                </a:extLst>
              </a:tr>
            </a:tbl>
          </a:graphicData>
        </a:graphic>
      </p:graphicFrame>
      <p:sp>
        <p:nvSpPr>
          <p:cNvPr id="6" name="Tekstiruutu 5">
            <a:extLst>
              <a:ext uri="{FF2B5EF4-FFF2-40B4-BE49-F238E27FC236}">
                <a16:creationId xmlns:a16="http://schemas.microsoft.com/office/drawing/2014/main" id="{99CD55A4-C7D3-F299-BE35-67A7303CC28C}"/>
              </a:ext>
            </a:extLst>
          </p:cNvPr>
          <p:cNvSpPr txBox="1"/>
          <p:nvPr/>
        </p:nvSpPr>
        <p:spPr>
          <a:xfrm>
            <a:off x="8245206" y="5602505"/>
            <a:ext cx="35853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i-FI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Lähde: Ruokavirasto</a:t>
            </a:r>
          </a:p>
        </p:txBody>
      </p:sp>
      <p:pic>
        <p:nvPicPr>
          <p:cNvPr id="2" name="Kuva 1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3C224EF0-BD6A-3254-52C6-1309BFA46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3" name="Kuva 2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B1C6D52B-B6A3-728E-B3F9-7A9805C53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118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7">
            <a:extLst>
              <a:ext uri="{FF2B5EF4-FFF2-40B4-BE49-F238E27FC236}">
                <a16:creationId xmlns:a16="http://schemas.microsoft.com/office/drawing/2014/main" id="{72237EC2-B928-76D2-F333-DAE1A3044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022" y="1331126"/>
            <a:ext cx="4407176" cy="2241714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78822CF5-9B8B-F582-3E1A-5DBDCA5C0F1D}"/>
              </a:ext>
            </a:extLst>
          </p:cNvPr>
          <p:cNvSpPr/>
          <p:nvPr/>
        </p:nvSpPr>
        <p:spPr>
          <a:xfrm>
            <a:off x="2974043" y="6428495"/>
            <a:ext cx="70831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87971"/>
            <a:r>
              <a:rPr lang="fi-FI" sz="1400" dirty="0">
                <a:latin typeface="Ubuntu" panose="020B0504030602030204" pitchFamily="34" charset="0"/>
                <a:ea typeface="Ubuntu" charset="0"/>
                <a:cs typeface="Calibri" panose="020F0502020204030204" pitchFamily="34" charset="0"/>
                <a:sym typeface="Ubuntu" charset="0"/>
              </a:rPr>
              <a:t>	 Seuraa meitä somessa   </a:t>
            </a:r>
            <a:r>
              <a:rPr lang="fi-FI" sz="1400" dirty="0">
                <a:solidFill>
                  <a:srgbClr val="212529"/>
                </a:solidFill>
                <a:latin typeface="Ubuntu" panose="020B0504030602030204" pitchFamily="34" charset="0"/>
              </a:rPr>
              <a:t>|</a:t>
            </a:r>
            <a:r>
              <a:rPr lang="fi-FI" sz="1400" dirty="0">
                <a:solidFill>
                  <a:srgbClr val="212529"/>
                </a:solidFill>
                <a:latin typeface="Ubuntu" panose="020B0504030602030204" pitchFamily="34" charset="0"/>
                <a:cs typeface="Calibri" panose="020F0502020204030204" pitchFamily="34" charset="0"/>
                <a:sym typeface="Ubuntu" charset="0"/>
              </a:rPr>
              <a:t> </a:t>
            </a:r>
            <a:r>
              <a:rPr lang="fi-FI" sz="1400" dirty="0">
                <a:latin typeface="Ubuntu" panose="020B0504030602030204" pitchFamily="34" charset="0"/>
                <a:ea typeface="Ubuntu" charset="0"/>
                <a:cs typeface="Calibri" panose="020F0502020204030204" pitchFamily="34" charset="0"/>
                <a:sym typeface="Ubuntu" charset="0"/>
              </a:rPr>
              <a:t>   Tilaa uutiskirje    </a:t>
            </a:r>
            <a:r>
              <a:rPr lang="fi-FI" sz="1400" dirty="0">
                <a:solidFill>
                  <a:srgbClr val="212529"/>
                </a:solidFill>
                <a:latin typeface="Ubuntu" panose="020B0504030602030204" pitchFamily="34" charset="0"/>
              </a:rPr>
              <a:t>|  </a:t>
            </a:r>
            <a:r>
              <a:rPr lang="fi-FI" sz="1400" dirty="0">
                <a:solidFill>
                  <a:srgbClr val="212529"/>
                </a:solidFill>
                <a:latin typeface="Ubuntu" panose="020B0504030602030204" pitchFamily="34" charset="0"/>
                <a:cs typeface="Calibri" panose="020F0502020204030204" pitchFamily="34" charset="0"/>
                <a:sym typeface="Ubuntu" charset="0"/>
              </a:rPr>
              <a:t>  Liity jäseneksi</a:t>
            </a:r>
            <a:endParaRPr lang="fi-FI" sz="1400" dirty="0">
              <a:solidFill>
                <a:srgbClr val="212529"/>
              </a:solidFill>
              <a:latin typeface="Ubuntu" panose="020B0504030602030204" pitchFamily="34" charset="0"/>
            </a:endParaRP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1D13FF2C-11C7-09DE-DBD9-6466ED37CE61}"/>
              </a:ext>
            </a:extLst>
          </p:cNvPr>
          <p:cNvSpPr/>
          <p:nvPr/>
        </p:nvSpPr>
        <p:spPr>
          <a:xfrm>
            <a:off x="4312022" y="3760154"/>
            <a:ext cx="6646339" cy="2219356"/>
          </a:xfrm>
          <a:prstGeom prst="rect">
            <a:avLst/>
          </a:prstGeom>
        </p:spPr>
        <p:txBody>
          <a:bodyPr wrap="square" lIns="64292" tIns="32146" rIns="64292" bIns="32146" anchor="t">
            <a:spAutoFit/>
          </a:bodyPr>
          <a:lstStyle/>
          <a:p>
            <a:pPr defTabSz="287971"/>
            <a:r>
              <a:rPr lang="fi-FI" sz="2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Yritystuet </a:t>
            </a:r>
            <a:r>
              <a:rPr lang="fi-FI" sz="20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Hanna-Leena Pihlajaniemi </a:t>
            </a:r>
            <a:r>
              <a:rPr lang="fi-FI" sz="2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040 5368 404</a:t>
            </a:r>
          </a:p>
          <a:p>
            <a:pPr defTabSz="287971"/>
            <a:r>
              <a:rPr lang="fi-FI" sz="2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Hanketuet </a:t>
            </a:r>
            <a:r>
              <a:rPr lang="fi-FI" sz="20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Mirka Kuronen </a:t>
            </a:r>
            <a:r>
              <a:rPr lang="fi-FI" sz="2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040 0474 880</a:t>
            </a:r>
          </a:p>
          <a:p>
            <a:pPr defTabSz="287971"/>
            <a:r>
              <a:rPr lang="fi-FI" sz="2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Maksatukset </a:t>
            </a:r>
            <a:r>
              <a:rPr lang="fi-FI" sz="20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Jaana Peltoniemi </a:t>
            </a:r>
            <a:r>
              <a:rPr lang="fi-FI" sz="2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040 8655 199</a:t>
            </a:r>
          </a:p>
          <a:p>
            <a:pPr defTabSz="287971"/>
            <a:endParaRPr lang="fi-FI" sz="2000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 defTabSz="287971"/>
            <a:r>
              <a:rPr lang="fi-FI" sz="2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etunimi.sukunimi@leadersuupohja.fi</a:t>
            </a:r>
          </a:p>
          <a:p>
            <a:pPr defTabSz="287971"/>
            <a:r>
              <a:rPr lang="fi-FI" sz="2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puh. 040 0423 401</a:t>
            </a:r>
          </a:p>
          <a:p>
            <a:pPr defTabSz="287971"/>
            <a:r>
              <a:rPr lang="fi-FI" sz="2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www.leadersuupohja.fi</a:t>
            </a:r>
          </a:p>
        </p:txBody>
      </p:sp>
      <p:pic>
        <p:nvPicPr>
          <p:cNvPr id="12" name="Kuva 11" descr="Kuva, joka sisältää kohteen diagrammi&#10;&#10;Kuvaus luotu automaattisesti">
            <a:extLst>
              <a:ext uri="{FF2B5EF4-FFF2-40B4-BE49-F238E27FC236}">
                <a16:creationId xmlns:a16="http://schemas.microsoft.com/office/drawing/2014/main" id="{E01B0023-A8E5-4CE4-41E0-9EDF07358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8980" y="972756"/>
            <a:ext cx="5885244" cy="5885244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B862BE89-73AD-BE11-3254-FF6380EE9B72}"/>
              </a:ext>
            </a:extLst>
          </p:cNvPr>
          <p:cNvSpPr txBox="1"/>
          <p:nvPr/>
        </p:nvSpPr>
        <p:spPr>
          <a:xfrm>
            <a:off x="958378" y="324399"/>
            <a:ext cx="10843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4000" b="1" dirty="0">
                <a:latin typeface="Inter" panose="02000503000000020004"/>
                <a:ea typeface="Tahoma" panose="020B0604030504040204" pitchFamily="34" charset="0"/>
                <a:cs typeface="Tahoma" panose="020B0604030504040204" pitchFamily="34" charset="0"/>
              </a:rPr>
              <a:t>Onnea ja menestystä hankkeen toteuttamiseen!</a:t>
            </a:r>
          </a:p>
        </p:txBody>
      </p:sp>
      <p:pic>
        <p:nvPicPr>
          <p:cNvPr id="2" name="Kuva 1" descr="Kuva, joka sisältää kohteen kuvakaappaus, symboli, Grafiikka, teksti&#10;&#10;Kuvaus luotu automaattisesti">
            <a:extLst>
              <a:ext uri="{FF2B5EF4-FFF2-40B4-BE49-F238E27FC236}">
                <a16:creationId xmlns:a16="http://schemas.microsoft.com/office/drawing/2014/main" id="{E3DD02DD-3E8C-E248-2A88-CF8A53924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4242" y="5894533"/>
            <a:ext cx="794998" cy="805481"/>
          </a:xfrm>
          <a:prstGeom prst="rect">
            <a:avLst/>
          </a:prstGeom>
        </p:spPr>
      </p:pic>
      <p:pic>
        <p:nvPicPr>
          <p:cNvPr id="5" name="Kuva 4" descr="Kuva, joka sisältää kohteen teksti, Fontti, Grafiikka, logo&#10;&#10;Kuvaus luotu automaattisesti">
            <a:extLst>
              <a:ext uri="{FF2B5EF4-FFF2-40B4-BE49-F238E27FC236}">
                <a16:creationId xmlns:a16="http://schemas.microsoft.com/office/drawing/2014/main" id="{1ED5EF8C-A613-1E03-FDDD-5DC60E92D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3532" y="5762885"/>
            <a:ext cx="1779160" cy="106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76213"/>
      </p:ext>
    </p:extLst>
  </p:cSld>
  <p:clrMapOvr>
    <a:masterClrMapping/>
  </p:clrMapOvr>
</p:sld>
</file>

<file path=ppt/theme/theme1.xml><?xml version="1.0" encoding="utf-8"?>
<a:theme xmlns:a="http://schemas.openxmlformats.org/drawingml/2006/main" name="Sisältökalvot - Ei alareunaa">
  <a:themeElements>
    <a:clrScheme name="Maaseutu-fi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3BD88"/>
      </a:accent1>
      <a:accent2>
        <a:srgbClr val="FE7303"/>
      </a:accent2>
      <a:accent3>
        <a:srgbClr val="165B94"/>
      </a:accent3>
      <a:accent4>
        <a:srgbClr val="30E0E9"/>
      </a:accent4>
      <a:accent5>
        <a:srgbClr val="E7B65C"/>
      </a:accent5>
      <a:accent6>
        <a:srgbClr val="F7928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net, välikalvot, loppukalvot">
  <a:themeElements>
    <a:clrScheme name="Maaseutu-fi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3BD88"/>
      </a:accent1>
      <a:accent2>
        <a:srgbClr val="FE7303"/>
      </a:accent2>
      <a:accent3>
        <a:srgbClr val="165B94"/>
      </a:accent3>
      <a:accent4>
        <a:srgbClr val="30E0E9"/>
      </a:accent4>
      <a:accent5>
        <a:srgbClr val="E7B65C"/>
      </a:accent5>
      <a:accent6>
        <a:srgbClr val="F7928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Graafiset elementi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ddc0eb1-63f9-477d-9717-6e6ad597dbe5">
      <Terms xmlns="http://schemas.microsoft.com/office/infopath/2007/PartnerControls"/>
    </lcf76f155ced4ddcb4097134ff3c332f>
    <TaxCatchAll xmlns="f8a84559-0130-43c0-94e8-cea259f6e02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428B4F358A18847B681EECC8AEB1DD2" ma:contentTypeVersion="18" ma:contentTypeDescription="Luo uusi asiakirja." ma:contentTypeScope="" ma:versionID="81e162e79dc44d2b0877236a162f84b6">
  <xsd:schema xmlns:xsd="http://www.w3.org/2001/XMLSchema" xmlns:xs="http://www.w3.org/2001/XMLSchema" xmlns:p="http://schemas.microsoft.com/office/2006/metadata/properties" xmlns:ns2="dddc0eb1-63f9-477d-9717-6e6ad597dbe5" xmlns:ns3="f8a84559-0130-43c0-94e8-cea259f6e02e" targetNamespace="http://schemas.microsoft.com/office/2006/metadata/properties" ma:root="true" ma:fieldsID="a1a303244ec2f860a6245e44354ede24" ns2:_="" ns3:_="">
    <xsd:import namespace="dddc0eb1-63f9-477d-9717-6e6ad597dbe5"/>
    <xsd:import namespace="f8a84559-0130-43c0-94e8-cea259f6e0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dc0eb1-63f9-477d-9717-6e6ad597db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4d030515-4f3f-40a2-9932-de8c3016d0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a84559-0130-43c0-94e8-cea259f6e02e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e384682-4c50-4a92-a48c-a047b9a430c0}" ma:internalName="TaxCatchAll" ma:showField="CatchAllData" ma:web="f8a84559-0130-43c0-94e8-cea259f6e0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933B14-8D89-4B9A-B678-A25306933DD6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f8a84559-0130-43c0-94e8-cea259f6e02e"/>
    <ds:schemaRef ds:uri="dddc0eb1-63f9-477d-9717-6e6ad597dbe5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F8D0D63-99E9-4BC3-B811-55E4400300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21B233-1D8F-4517-91F2-B838EF375D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dc0eb1-63f9-477d-9717-6e6ad597dbe5"/>
    <ds:schemaRef ds:uri="f8a84559-0130-43c0-94e8-cea259f6e0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Maaseutuohjelman_yhteinen_esityspohja_2021_240221</Template>
  <TotalTime>3944</TotalTime>
  <Words>2260</Words>
  <Application>Microsoft Office PowerPoint</Application>
  <PresentationFormat>Laajakuva</PresentationFormat>
  <Paragraphs>242</Paragraphs>
  <Slides>27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9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27</vt:i4>
      </vt:variant>
    </vt:vector>
  </HeadingPairs>
  <TitlesOfParts>
    <vt:vector size="39" baseType="lpstr">
      <vt:lpstr>Arial</vt:lpstr>
      <vt:lpstr>Arial Narrow</vt:lpstr>
      <vt:lpstr>Baguet Script</vt:lpstr>
      <vt:lpstr>Calibri</vt:lpstr>
      <vt:lpstr>Fave Script Bold Pro</vt:lpstr>
      <vt:lpstr>Inter</vt:lpstr>
      <vt:lpstr>Tahoma</vt:lpstr>
      <vt:lpstr>Ubuntu</vt:lpstr>
      <vt:lpstr>Wingdings</vt:lpstr>
      <vt:lpstr>Sisältökalvot - Ei alareunaa</vt:lpstr>
      <vt:lpstr>Kannet, välikalvot, loppukalvot</vt:lpstr>
      <vt:lpstr>Graafiset elementit</vt:lpstr>
      <vt:lpstr>Hankemateriaalit pienhankkeille</vt:lpstr>
      <vt:lpstr>Sisältö</vt:lpstr>
      <vt:lpstr>1. Tärkeimmät tuen ehdot ja erityisehdot </vt:lpstr>
      <vt:lpstr>2. Toteutusaika</vt:lpstr>
      <vt:lpstr>3. Muutoksen hakeminen</vt:lpstr>
      <vt:lpstr>4. Tukikelpoiset ja tukikelvottomat kustannukset</vt:lpstr>
      <vt:lpstr>5. Julkinen ja yksityinen rahoitus </vt:lpstr>
      <vt:lpstr>6. Viestintä</vt:lpstr>
      <vt:lpstr>Viestintäohjeet</vt:lpstr>
      <vt:lpstr>EU:n tunnus viestinnässä 1/2</vt:lpstr>
      <vt:lpstr>EU:n tunnus viestinnässä 2/2</vt:lpstr>
      <vt:lpstr>Hankekortti</vt:lpstr>
      <vt:lpstr>7. Raportointi ja seuranta</vt:lpstr>
      <vt:lpstr>Seurantatiedot</vt:lpstr>
      <vt:lpstr>8. Maksatus</vt:lpstr>
      <vt:lpstr>Tuotosperusteisen hanketuen maksaminen </vt:lpstr>
      <vt:lpstr>Maksatuksen hakeminen</vt:lpstr>
      <vt:lpstr>9. Tuen maksamisen edellytykset</vt:lpstr>
      <vt:lpstr>10. Kirjanpito</vt:lpstr>
      <vt:lpstr>  11. Kustannusmallit ja tuenmaksutavat hanketuet </vt:lpstr>
      <vt:lpstr> Kustannusmallit eri hanketyypeissä </vt:lpstr>
      <vt:lpstr>Tosiasialliset  kustannukset </vt:lpstr>
      <vt:lpstr> Laskennalliset kustannukset 19 % (Flat rate)</vt:lpstr>
      <vt:lpstr> Laskennalliset kustannukset 19 % (Flat rate)</vt:lpstr>
      <vt:lpstr> Laskennalliset kustannukset 40 % (Flat rate)</vt:lpstr>
      <vt:lpstr> Laskennalliset kustannukset 40 % (Flat rate)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Tulosviestintä 2022</dc:title>
  <dc:creator>Nivukoski Emilia (Ruokavirasto)</dc:creator>
  <cp:lastModifiedBy>Mirka Kuronen</cp:lastModifiedBy>
  <cp:revision>117</cp:revision>
  <cp:lastPrinted>2025-01-07T14:55:41Z</cp:lastPrinted>
  <dcterms:created xsi:type="dcterms:W3CDTF">2022-04-05T10:40:53Z</dcterms:created>
  <dcterms:modified xsi:type="dcterms:W3CDTF">2025-10-06T10:00:01Z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DOCS AutoSave">
    <vt:lpwstr/>
  </property>
  <property fmtid="{D5CDD505-2E9C-101B-9397-08002B2CF9AE}" pid="3" name="ContentTypeId">
    <vt:lpwstr>0x010100F428B4F358A18847B681EECC8AEB1DD2</vt:lpwstr>
  </property>
  <property fmtid="{D5CDD505-2E9C-101B-9397-08002B2CF9AE}" pid="4" name="MediaServiceImageTags">
    <vt:lpwstr/>
  </property>
</Properties>
</file>